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3.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3" r:id="rId1"/>
    <p:sldMasterId id="2147483934" r:id="rId2"/>
    <p:sldMasterId id="2147483982" r:id="rId3"/>
    <p:sldMasterId id="2147483958" r:id="rId4"/>
  </p:sldMasterIdLst>
  <p:notesMasterIdLst>
    <p:notesMasterId r:id="rId20"/>
  </p:notesMasterIdLst>
  <p:handoutMasterIdLst>
    <p:handoutMasterId r:id="rId21"/>
  </p:handoutMasterIdLst>
  <p:sldIdLst>
    <p:sldId id="256" r:id="rId5"/>
    <p:sldId id="308" r:id="rId6"/>
    <p:sldId id="309" r:id="rId7"/>
    <p:sldId id="310" r:id="rId8"/>
    <p:sldId id="314" r:id="rId9"/>
    <p:sldId id="315" r:id="rId10"/>
    <p:sldId id="316" r:id="rId11"/>
    <p:sldId id="318" r:id="rId12"/>
    <p:sldId id="319" r:id="rId13"/>
    <p:sldId id="320" r:id="rId14"/>
    <p:sldId id="321" r:id="rId15"/>
    <p:sldId id="322" r:id="rId16"/>
    <p:sldId id="323" r:id="rId17"/>
    <p:sldId id="324" r:id="rId18"/>
    <p:sldId id="267"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18">
          <p15:clr>
            <a:srgbClr val="A4A3A4"/>
          </p15:clr>
        </p15:guide>
        <p15:guide id="2" orient="horz" pos="2938">
          <p15:clr>
            <a:srgbClr val="A4A3A4"/>
          </p15:clr>
        </p15:guide>
        <p15:guide id="3" orient="horz" pos="1869">
          <p15:clr>
            <a:srgbClr val="A4A3A4"/>
          </p15:clr>
        </p15:guide>
        <p15:guide id="4" orient="horz" pos="3093">
          <p15:clr>
            <a:srgbClr val="A4A3A4"/>
          </p15:clr>
        </p15:guide>
        <p15:guide id="5" orient="horz" pos="734">
          <p15:clr>
            <a:srgbClr val="A4A3A4"/>
          </p15:clr>
        </p15:guide>
        <p15:guide id="6" orient="horz" pos="143">
          <p15:clr>
            <a:srgbClr val="A4A3A4"/>
          </p15:clr>
        </p15:guide>
        <p15:guide id="7" orient="horz" pos="3022">
          <p15:clr>
            <a:srgbClr val="A4A3A4"/>
          </p15:clr>
        </p15:guide>
        <p15:guide id="8" orient="horz" pos="2439">
          <p15:clr>
            <a:srgbClr val="A4A3A4"/>
          </p15:clr>
        </p15:guide>
        <p15:guide id="9" orient="horz" pos="1298">
          <p15:clr>
            <a:srgbClr val="A4A3A4"/>
          </p15:clr>
        </p15:guide>
        <p15:guide id="10" pos="4702">
          <p15:clr>
            <a:srgbClr val="A4A3A4"/>
          </p15:clr>
        </p15:guide>
        <p15:guide id="11" pos="145">
          <p15:clr>
            <a:srgbClr val="A4A3A4"/>
          </p15:clr>
        </p15:guide>
        <p15:guide id="12" pos="4009">
          <p15:clr>
            <a:srgbClr val="A4A3A4"/>
          </p15:clr>
        </p15:guide>
        <p15:guide id="13" pos="5617">
          <p15:clr>
            <a:srgbClr val="A4A3A4"/>
          </p15:clr>
        </p15:guide>
        <p15:guide id="14" pos="5391">
          <p15:clr>
            <a:srgbClr val="A4A3A4"/>
          </p15:clr>
        </p15:guide>
        <p15:guide id="15" pos="2649">
          <p15:clr>
            <a:srgbClr val="A4A3A4"/>
          </p15:clr>
        </p15:guide>
        <p15:guide id="16" pos="3111">
          <p15:clr>
            <a:srgbClr val="A4A3A4"/>
          </p15:clr>
        </p15:guide>
        <p15:guide id="17" pos="1969">
          <p15:clr>
            <a:srgbClr val="A4A3A4"/>
          </p15:clr>
        </p15:guide>
        <p15:guide id="18" pos="3567">
          <p15:clr>
            <a:srgbClr val="A4A3A4"/>
          </p15:clr>
        </p15:guide>
        <p15:guide id="19" pos="3335">
          <p15:clr>
            <a:srgbClr val="A4A3A4"/>
          </p15:clr>
        </p15:guide>
        <p15:guide id="20" pos="375">
          <p15:clr>
            <a:srgbClr val="A4A3A4"/>
          </p15:clr>
        </p15:guide>
        <p15:guide id="21" pos="2423">
          <p15:clr>
            <a:srgbClr val="A4A3A4"/>
          </p15:clr>
        </p15:guide>
        <p15:guide id="22" pos="1290">
          <p15:clr>
            <a:srgbClr val="A4A3A4"/>
          </p15:clr>
        </p15:guide>
        <p15:guide id="23" pos="1059">
          <p15:clr>
            <a:srgbClr val="A4A3A4"/>
          </p15:clr>
        </p15:guide>
        <p15:guide id="24" pos="833">
          <p15:clr>
            <a:srgbClr val="A4A3A4"/>
          </p15:clr>
        </p15:guide>
        <p15:guide id="25" pos="607">
          <p15:clr>
            <a:srgbClr val="A4A3A4"/>
          </p15:clr>
        </p15:guide>
        <p15:guide id="26" pos="1519">
          <p15:clr>
            <a:srgbClr val="A4A3A4"/>
          </p15:clr>
        </p15:guide>
        <p15:guide id="27" pos="1752">
          <p15:clr>
            <a:srgbClr val="A4A3A4"/>
          </p15:clr>
        </p15:guide>
        <p15:guide id="28" pos="2878">
          <p15:clr>
            <a:srgbClr val="A4A3A4"/>
          </p15:clr>
        </p15:guide>
        <p15:guide id="29" pos="3792">
          <p15:clr>
            <a:srgbClr val="A4A3A4"/>
          </p15:clr>
        </p15:guide>
        <p15:guide id="30" pos="4240">
          <p15:clr>
            <a:srgbClr val="A4A3A4"/>
          </p15:clr>
        </p15:guide>
        <p15:guide id="31" pos="4467">
          <p15:clr>
            <a:srgbClr val="A4A3A4"/>
          </p15:clr>
        </p15:guide>
        <p15:guide id="32" pos="4919">
          <p15:clr>
            <a:srgbClr val="A4A3A4"/>
          </p15:clr>
        </p15:guide>
        <p15:guide id="33" pos="5154">
          <p15:clr>
            <a:srgbClr val="A4A3A4"/>
          </p15:clr>
        </p15:guide>
        <p15:guide id="34" pos="219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A1"/>
    <a:srgbClr val="5596E6"/>
    <a:srgbClr val="959595"/>
    <a:srgbClr val="AEAEAE"/>
    <a:srgbClr val="C7C7C7"/>
    <a:srgbClr val="F9F9F9"/>
    <a:srgbClr val="464646"/>
    <a:srgbClr val="323232"/>
    <a:srgbClr val="1E1E1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7" autoAdjust="0"/>
    <p:restoredTop sz="90439" autoAdjust="0"/>
  </p:normalViewPr>
  <p:slideViewPr>
    <p:cSldViewPr snapToGrid="0" snapToObjects="1" showGuides="1">
      <p:cViewPr varScale="1">
        <p:scale>
          <a:sx n="110" d="100"/>
          <a:sy n="110" d="100"/>
        </p:scale>
        <p:origin x="576" y="72"/>
      </p:cViewPr>
      <p:guideLst>
        <p:guide orient="horz" pos="1618"/>
        <p:guide orient="horz" pos="2938"/>
        <p:guide orient="horz" pos="1869"/>
        <p:guide orient="horz" pos="3093"/>
        <p:guide orient="horz" pos="734"/>
        <p:guide orient="horz" pos="143"/>
        <p:guide orient="horz" pos="3022"/>
        <p:guide orient="horz" pos="2439"/>
        <p:guide orient="horz" pos="1298"/>
        <p:guide pos="4702"/>
        <p:guide pos="145"/>
        <p:guide pos="4009"/>
        <p:guide pos="5617"/>
        <p:guide pos="5391"/>
        <p:guide pos="2649"/>
        <p:guide pos="3111"/>
        <p:guide pos="1969"/>
        <p:guide pos="3567"/>
        <p:guide pos="3335"/>
        <p:guide pos="375"/>
        <p:guide pos="2423"/>
        <p:guide pos="1290"/>
        <p:guide pos="1059"/>
        <p:guide pos="833"/>
        <p:guide pos="607"/>
        <p:guide pos="1519"/>
        <p:guide pos="1752"/>
        <p:guide pos="2878"/>
        <p:guide pos="3792"/>
        <p:guide pos="4240"/>
        <p:guide pos="4467"/>
        <p:guide pos="4919"/>
        <p:guide pos="5154"/>
        <p:guide pos="2193"/>
      </p:guideLst>
    </p:cSldViewPr>
  </p:slideViewPr>
  <p:notesTextViewPr>
    <p:cViewPr>
      <p:scale>
        <a:sx n="100" d="100"/>
        <a:sy n="100" d="100"/>
      </p:scale>
      <p:origin x="0" y="0"/>
    </p:cViewPr>
  </p:notesTextViewPr>
  <p:sorterViewPr>
    <p:cViewPr>
      <p:scale>
        <a:sx n="140" d="100"/>
        <a:sy n="140" d="100"/>
      </p:scale>
      <p:origin x="0" y="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98ABAA-88B4-2B47-AB83-605D271CFD6E}" type="datetimeFigureOut">
              <a:rPr lang="en-US" smtClean="0">
                <a:latin typeface="Arial" charset="0"/>
              </a:rPr>
              <a:t>4/21/2017</a:t>
            </a:fld>
            <a:endParaRPr lang="en-US" dirty="0">
              <a:latin typeface="Arial"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9CBB77-6DA5-CE4D-9298-B4CD71DDF6C4}" type="slidenum">
              <a:rPr lang="en-US" smtClean="0">
                <a:latin typeface="Arial" charset="0"/>
              </a:rPr>
              <a:t>‹#›</a:t>
            </a:fld>
            <a:endParaRPr lang="en-US" dirty="0">
              <a:latin typeface="Arial" charset="0"/>
            </a:endParaRPr>
          </a:p>
        </p:txBody>
      </p:sp>
    </p:spTree>
    <p:extLst>
      <p:ext uri="{BB962C8B-B14F-4D97-AF65-F5344CB8AC3E}">
        <p14:creationId xmlns:p14="http://schemas.microsoft.com/office/powerpoint/2010/main" val="24622758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Arial" charset="0"/>
              </a:defRPr>
            </a:lvl1pPr>
          </a:lstStyle>
          <a:p>
            <a:fld id="{E1DA9B0B-EDC5-3A45-9958-32D2299F5B1A}" type="datetimeFigureOut">
              <a:rPr lang="en-US" smtClean="0"/>
              <a:pPr/>
              <a:t>4/21/2017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Arial" charset="0"/>
              </a:defRPr>
            </a:lvl1pPr>
          </a:lstStyle>
          <a:p>
            <a:fld id="{20AED143-1506-434C-B47D-CBF33F177BEB}" type="slidenum">
              <a:rPr lang="en-US" smtClean="0"/>
              <a:pPr/>
              <a:t>‹#›</a:t>
            </a:fld>
            <a:endParaRPr lang="en-US" dirty="0"/>
          </a:p>
        </p:txBody>
      </p:sp>
    </p:spTree>
    <p:extLst>
      <p:ext uri="{BB962C8B-B14F-4D97-AF65-F5344CB8AC3E}">
        <p14:creationId xmlns:p14="http://schemas.microsoft.com/office/powerpoint/2010/main" val="3579393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b="0" i="0" kern="1200">
        <a:solidFill>
          <a:schemeClr val="tx1"/>
        </a:solidFill>
        <a:latin typeface="Arial" charset="0"/>
        <a:ea typeface="+mn-ea"/>
        <a:cs typeface="+mn-cs"/>
      </a:defRPr>
    </a:lvl1pPr>
    <a:lvl2pPr marL="457200" algn="l" defTabSz="457200" rtl="0" eaLnBrk="1" latinLnBrk="0" hangingPunct="1">
      <a:defRPr sz="1200" b="0" i="0" kern="1200">
        <a:solidFill>
          <a:schemeClr val="tx1"/>
        </a:solidFill>
        <a:latin typeface="Arial" charset="0"/>
        <a:ea typeface="+mn-ea"/>
        <a:cs typeface="+mn-cs"/>
      </a:defRPr>
    </a:lvl2pPr>
    <a:lvl3pPr marL="914400" algn="l" defTabSz="457200" rtl="0" eaLnBrk="1" latinLnBrk="0" hangingPunct="1">
      <a:defRPr sz="1200" b="0" i="0" kern="1200">
        <a:solidFill>
          <a:schemeClr val="tx1"/>
        </a:solidFill>
        <a:latin typeface="Arial" charset="0"/>
        <a:ea typeface="+mn-ea"/>
        <a:cs typeface="+mn-cs"/>
      </a:defRPr>
    </a:lvl3pPr>
    <a:lvl4pPr marL="1371600" algn="l" defTabSz="457200" rtl="0" eaLnBrk="1" latinLnBrk="0" hangingPunct="1">
      <a:defRPr sz="1200" b="0" i="0" kern="1200">
        <a:solidFill>
          <a:schemeClr val="tx1"/>
        </a:solidFill>
        <a:latin typeface="Arial" charset="0"/>
        <a:ea typeface="+mn-ea"/>
        <a:cs typeface="+mn-cs"/>
      </a:defRPr>
    </a:lvl4pPr>
    <a:lvl5pPr marL="1828800" algn="l" defTabSz="457200" rtl="0" eaLnBrk="1" latinLnBrk="0" hangingPunct="1">
      <a:defRPr sz="1200" b="0" i="0" kern="1200">
        <a:solidFill>
          <a:schemeClr val="tx1"/>
        </a:solidFill>
        <a:latin typeface="Arial"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AED143-1506-434C-B47D-CBF33F177BEB}" type="slidenum">
              <a:rPr lang="en-US" smtClean="0"/>
              <a:pPr/>
              <a:t>1</a:t>
            </a:fld>
            <a:endParaRPr lang="en-US" dirty="0"/>
          </a:p>
        </p:txBody>
      </p:sp>
    </p:spTree>
    <p:extLst>
      <p:ext uri="{BB962C8B-B14F-4D97-AF65-F5344CB8AC3E}">
        <p14:creationId xmlns:p14="http://schemas.microsoft.com/office/powerpoint/2010/main" val="373707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chemeClr val="bg1"/>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7" name="Footer Placeholder 6"/>
          <p:cNvSpPr>
            <a:spLocks noGrp="1"/>
          </p:cNvSpPr>
          <p:nvPr>
            <p:ph type="ftr" sz="quarter" idx="13"/>
          </p:nvPr>
        </p:nvSpPr>
        <p:spPr>
          <a:xfrm>
            <a:off x="960120" y="4719968"/>
            <a:ext cx="2895600" cy="201168"/>
          </a:xfrm>
        </p:spPr>
        <p:txBody>
          <a:bodyPr/>
          <a:lstStyle>
            <a:lvl1pPr>
              <a:defRPr>
                <a:latin typeface="Arial"/>
                <a:cs typeface="Arial"/>
              </a:defRPr>
            </a:lvl1pPr>
          </a:lstStyle>
          <a:p>
            <a:r>
              <a:rPr lang="en-US" dirty="0">
                <a:latin typeface="Arial" charset="0"/>
                <a:cs typeface="Arial" charset="0"/>
              </a:rPr>
              <a:t>Presentation</a:t>
            </a:r>
            <a:r>
              <a:rPr lang="de-DE" dirty="0">
                <a:latin typeface="Arial" charset="0"/>
                <a:cs typeface="Arial" charset="0"/>
              </a:rPr>
              <a:t> Title / Date</a:t>
            </a:r>
          </a:p>
        </p:txBody>
      </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88900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09657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25"/>
          <p:cNvSpPr>
            <a:spLocks noGrp="1"/>
          </p:cNvSpPr>
          <p:nvPr>
            <p:ph type="body" sz="quarter" idx="21"/>
          </p:nvPr>
        </p:nvSpPr>
        <p:spPr>
          <a:xfrm>
            <a:off x="4572000"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25"/>
          <p:cNvSpPr>
            <a:spLocks noGrp="1"/>
          </p:cNvSpPr>
          <p:nvPr>
            <p:ph type="body" sz="quarter" idx="22"/>
          </p:nvPr>
        </p:nvSpPr>
        <p:spPr>
          <a:xfrm>
            <a:off x="6739128" y="196596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Text Placeholder 25"/>
          <p:cNvSpPr>
            <a:spLocks noGrp="1"/>
          </p:cNvSpPr>
          <p:nvPr>
            <p:ph type="body" sz="quarter" idx="24"/>
          </p:nvPr>
        </p:nvSpPr>
        <p:spPr>
          <a:xfrm>
            <a:off x="2414016"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25"/>
          <p:cNvSpPr>
            <a:spLocks noGrp="1"/>
          </p:cNvSpPr>
          <p:nvPr>
            <p:ph type="body" sz="quarter" idx="25"/>
          </p:nvPr>
        </p:nvSpPr>
        <p:spPr>
          <a:xfrm>
            <a:off x="4572000"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2" name="Text Placeholder 25"/>
          <p:cNvSpPr>
            <a:spLocks noGrp="1"/>
          </p:cNvSpPr>
          <p:nvPr>
            <p:ph type="body" sz="quarter" idx="26"/>
          </p:nvPr>
        </p:nvSpPr>
        <p:spPr>
          <a:xfrm>
            <a:off x="6739128" y="4160520"/>
            <a:ext cx="2103120" cy="457200"/>
          </a:xfrm>
        </p:spPr>
        <p:txBody>
          <a:bodyPr/>
          <a:lstStyle>
            <a:lvl1pPr>
              <a:defRPr sz="1000"/>
            </a:lvl1pPr>
            <a:lvl2pPr>
              <a:defRPr sz="1000"/>
            </a:lvl2pPr>
            <a:lvl3pPr>
              <a:defRPr sz="10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7826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71786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3129776" y="173736"/>
            <a:ext cx="5659806"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88416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67576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a:t>Click to edit Master title style</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90653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017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01283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850736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4572000" y="0"/>
            <a:ext cx="4572000" cy="47183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33362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noProof="0" dirty="0"/>
              <a:t>Presentation</a:t>
            </a:r>
            <a:r>
              <a:rPr lang="de-DE" dirty="0"/>
              <a:t> Title / Date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211225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8899633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a:t>Click to edit Master title style</a:t>
            </a:r>
            <a:endParaRPr lang="en-US" dirty="0"/>
          </a:p>
        </p:txBody>
      </p:sp>
    </p:spTree>
    <p:extLst>
      <p:ext uri="{BB962C8B-B14F-4D97-AF65-F5344CB8AC3E}">
        <p14:creationId xmlns:p14="http://schemas.microsoft.com/office/powerpoint/2010/main" val="255741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a:t>Click to edit Master title style</a:t>
            </a:r>
            <a:endParaRPr lang="en-US" dirty="0"/>
          </a:p>
        </p:txBody>
      </p:sp>
    </p:spTree>
    <p:extLst>
      <p:ext uri="{BB962C8B-B14F-4D97-AF65-F5344CB8AC3E}">
        <p14:creationId xmlns:p14="http://schemas.microsoft.com/office/powerpoint/2010/main" val="209968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a:t>Click to edit Master title style</a:t>
            </a:r>
            <a:endParaRPr lang="en-US" dirty="0"/>
          </a:p>
        </p:txBody>
      </p:sp>
    </p:spTree>
    <p:extLst>
      <p:ext uri="{BB962C8B-B14F-4D97-AF65-F5344CB8AC3E}">
        <p14:creationId xmlns:p14="http://schemas.microsoft.com/office/powerpoint/2010/main" val="15239576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918286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5596E6"/>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5596E6"/>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6860252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01B4A1"/>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01B4A1"/>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8818749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Slide">
    <p:bg>
      <p:bgPr>
        <a:solidFill>
          <a:srgbClr val="FFFFF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5596E6"/>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1" name="Title 10"/>
          <p:cNvSpPr>
            <a:spLocks noGrp="1"/>
          </p:cNvSpPr>
          <p:nvPr>
            <p:ph type="title"/>
          </p:nvPr>
        </p:nvSpPr>
        <p:spPr>
          <a:xfrm>
            <a:off x="228600" y="173736"/>
            <a:ext cx="2834640" cy="1600200"/>
          </a:xfrm>
        </p:spPr>
        <p:txBody>
          <a:bodyPr/>
          <a:lstStyle>
            <a:lvl1pPr>
              <a:defRPr b="0" i="0">
                <a:solidFill>
                  <a:srgbClr val="5596E6"/>
                </a:solidFill>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849827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Divi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4212792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3851925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3957424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674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8351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2918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716134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606752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131042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0434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9202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5826634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7466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9" name="Content Placeholder 2"/>
          <p:cNvSpPr>
            <a:spLocks noGrp="1"/>
          </p:cNvSpPr>
          <p:nvPr>
            <p:ph idx="14"/>
          </p:nvPr>
        </p:nvSpPr>
        <p:spPr>
          <a:xfrm>
            <a:off x="4568793" y="1097280"/>
            <a:ext cx="425196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544378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7914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461581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33231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933493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744163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8911074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7456912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11894838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10326557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936427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8" name="Content Placeholder 2"/>
          <p:cNvSpPr>
            <a:spLocks noGrp="1"/>
          </p:cNvSpPr>
          <p:nvPr>
            <p:ph idx="13"/>
          </p:nvPr>
        </p:nvSpPr>
        <p:spPr>
          <a:xfrm>
            <a:off x="6019152"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3126701" y="1097280"/>
            <a:ext cx="283464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508971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225618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2812451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313992270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29339868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134405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435844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30406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1888539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5556512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227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
        <p:nvSpPr>
          <p:cNvPr id="8" name="Content Placeholder 2"/>
          <p:cNvSpPr>
            <a:spLocks noGrp="1"/>
          </p:cNvSpPr>
          <p:nvPr>
            <p:ph idx="13"/>
          </p:nvPr>
        </p:nvSpPr>
        <p:spPr>
          <a:xfrm>
            <a:off x="4563700"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4"/>
          </p:nvPr>
        </p:nvSpPr>
        <p:spPr>
          <a:xfrm>
            <a:off x="2412942"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5"/>
          </p:nvPr>
        </p:nvSpPr>
        <p:spPr>
          <a:xfrm>
            <a:off x="6729056" y="1097280"/>
            <a:ext cx="2103120" cy="324199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578523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03598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7744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052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11871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686967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058992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511012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5743277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29779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67676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80085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050326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a:t>Click to edit Master title style</a:t>
            </a:r>
            <a:endParaRPr lang="en-US" dirty="0"/>
          </a:p>
        </p:txBody>
      </p:sp>
    </p:spTree>
    <p:extLst>
      <p:ext uri="{BB962C8B-B14F-4D97-AF65-F5344CB8AC3E}">
        <p14:creationId xmlns:p14="http://schemas.microsoft.com/office/powerpoint/2010/main" val="6586777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64430517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3333622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78982485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33105677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12887921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389103669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ver Slide">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9738" y="173736"/>
            <a:ext cx="2834640" cy="1600200"/>
          </a:xfrm>
        </p:spPr>
        <p:txBody>
          <a:bodyPr/>
          <a:lstStyle>
            <a:lvl1pPr marL="0" indent="0" algn="l">
              <a:spcBef>
                <a:spcPts val="0"/>
              </a:spcBef>
              <a:buNone/>
              <a:defRPr sz="2000" b="0" i="0">
                <a:solidFill>
                  <a:srgbClr val="FFFFFF"/>
                </a:solidFill>
                <a:latin typeface="Arial" charset="0"/>
                <a:cs typeface="Arial"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grpSp>
        <p:nvGrpSpPr>
          <p:cNvPr id="50" name="Group 49"/>
          <p:cNvGrpSpPr>
            <a:grpSpLocks noChangeAspect="1"/>
          </p:cNvGrpSpPr>
          <p:nvPr userDrawn="1"/>
        </p:nvGrpSpPr>
        <p:grpSpPr>
          <a:xfrm>
            <a:off x="237912" y="4715490"/>
            <a:ext cx="473837" cy="192024"/>
            <a:chOff x="1938338" y="2368551"/>
            <a:chExt cx="5260976" cy="2132013"/>
          </a:xfrm>
          <a:solidFill>
            <a:srgbClr val="FFFFFF"/>
          </a:solidFill>
        </p:grpSpPr>
        <p:sp>
          <p:nvSpPr>
            <p:cNvPr id="51" name="Freeform 6"/>
            <p:cNvSpPr>
              <a:spLocks/>
            </p:cNvSpPr>
            <p:nvPr userDrawn="1"/>
          </p:nvSpPr>
          <p:spPr bwMode="auto">
            <a:xfrm>
              <a:off x="5208594" y="2936869"/>
              <a:ext cx="758826" cy="141292"/>
            </a:xfrm>
            <a:custGeom>
              <a:avLst/>
              <a:gdLst>
                <a:gd name="T0" fmla="*/ 0 w 478"/>
                <a:gd name="T1" fmla="*/ 0 h 89"/>
                <a:gd name="T2" fmla="*/ 448 w 478"/>
                <a:gd name="T3" fmla="*/ 0 h 89"/>
                <a:gd name="T4" fmla="*/ 455 w 478"/>
                <a:gd name="T5" fmla="*/ 22 h 89"/>
                <a:gd name="T6" fmla="*/ 461 w 478"/>
                <a:gd name="T7" fmla="*/ 40 h 89"/>
                <a:gd name="T8" fmla="*/ 466 w 478"/>
                <a:gd name="T9" fmla="*/ 56 h 89"/>
                <a:gd name="T10" fmla="*/ 473 w 478"/>
                <a:gd name="T11" fmla="*/ 72 h 89"/>
                <a:gd name="T12" fmla="*/ 478 w 478"/>
                <a:gd name="T13" fmla="*/ 89 h 89"/>
                <a:gd name="T14" fmla="*/ 0 w 478"/>
                <a:gd name="T15" fmla="*/ 89 h 89"/>
                <a:gd name="T16" fmla="*/ 0 w 478"/>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8" h="89">
                  <a:moveTo>
                    <a:pt x="0" y="0"/>
                  </a:moveTo>
                  <a:lnTo>
                    <a:pt x="448" y="0"/>
                  </a:lnTo>
                  <a:lnTo>
                    <a:pt x="455" y="22"/>
                  </a:lnTo>
                  <a:lnTo>
                    <a:pt x="461" y="40"/>
                  </a:lnTo>
                  <a:lnTo>
                    <a:pt x="466" y="56"/>
                  </a:lnTo>
                  <a:lnTo>
                    <a:pt x="473" y="72"/>
                  </a:lnTo>
                  <a:lnTo>
                    <a:pt x="47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2" name="Freeform 7"/>
            <p:cNvSpPr>
              <a:spLocks/>
            </p:cNvSpPr>
            <p:nvPr/>
          </p:nvSpPr>
          <p:spPr bwMode="auto">
            <a:xfrm>
              <a:off x="6156326" y="2936876"/>
              <a:ext cx="758825" cy="141288"/>
            </a:xfrm>
            <a:custGeom>
              <a:avLst/>
              <a:gdLst>
                <a:gd name="T0" fmla="*/ 30 w 478"/>
                <a:gd name="T1" fmla="*/ 0 h 89"/>
                <a:gd name="T2" fmla="*/ 478 w 478"/>
                <a:gd name="T3" fmla="*/ 0 h 89"/>
                <a:gd name="T4" fmla="*/ 478 w 478"/>
                <a:gd name="T5" fmla="*/ 89 h 89"/>
                <a:gd name="T6" fmla="*/ 0 w 478"/>
                <a:gd name="T7" fmla="*/ 89 h 89"/>
                <a:gd name="T8" fmla="*/ 30 w 478"/>
                <a:gd name="T9" fmla="*/ 0 h 89"/>
              </a:gdLst>
              <a:ahLst/>
              <a:cxnLst>
                <a:cxn ang="0">
                  <a:pos x="T0" y="T1"/>
                </a:cxn>
                <a:cxn ang="0">
                  <a:pos x="T2" y="T3"/>
                </a:cxn>
                <a:cxn ang="0">
                  <a:pos x="T4" y="T5"/>
                </a:cxn>
                <a:cxn ang="0">
                  <a:pos x="T6" y="T7"/>
                </a:cxn>
                <a:cxn ang="0">
                  <a:pos x="T8" y="T9"/>
                </a:cxn>
              </a:cxnLst>
              <a:rect l="0" t="0" r="r" b="b"/>
              <a:pathLst>
                <a:path w="478" h="89">
                  <a:moveTo>
                    <a:pt x="30" y="0"/>
                  </a:moveTo>
                  <a:lnTo>
                    <a:pt x="478" y="0"/>
                  </a:lnTo>
                  <a:lnTo>
                    <a:pt x="478" y="89"/>
                  </a:lnTo>
                  <a:lnTo>
                    <a:pt x="0" y="89"/>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3" name="Freeform 8"/>
            <p:cNvSpPr>
              <a:spLocks/>
            </p:cNvSpPr>
            <p:nvPr/>
          </p:nvSpPr>
          <p:spPr bwMode="auto">
            <a:xfrm>
              <a:off x="5635626" y="3221038"/>
              <a:ext cx="427038" cy="141288"/>
            </a:xfrm>
            <a:custGeom>
              <a:avLst/>
              <a:gdLst>
                <a:gd name="T0" fmla="*/ 0 w 269"/>
                <a:gd name="T1" fmla="*/ 0 h 89"/>
                <a:gd name="T2" fmla="*/ 239 w 269"/>
                <a:gd name="T3" fmla="*/ 0 h 89"/>
                <a:gd name="T4" fmla="*/ 242 w 269"/>
                <a:gd name="T5" fmla="*/ 8 h 89"/>
                <a:gd name="T6" fmla="*/ 245 w 269"/>
                <a:gd name="T7" fmla="*/ 19 h 89"/>
                <a:gd name="T8" fmla="*/ 249 w 269"/>
                <a:gd name="T9" fmla="*/ 31 h 89"/>
                <a:gd name="T10" fmla="*/ 254 w 269"/>
                <a:gd name="T11" fmla="*/ 45 h 89"/>
                <a:gd name="T12" fmla="*/ 258 w 269"/>
                <a:gd name="T13" fmla="*/ 58 h 89"/>
                <a:gd name="T14" fmla="*/ 262 w 269"/>
                <a:gd name="T15" fmla="*/ 70 h 89"/>
                <a:gd name="T16" fmla="*/ 266 w 269"/>
                <a:gd name="T17" fmla="*/ 80 h 89"/>
                <a:gd name="T18" fmla="*/ 268 w 269"/>
                <a:gd name="T19" fmla="*/ 87 h 89"/>
                <a:gd name="T20" fmla="*/ 269 w 269"/>
                <a:gd name="T21" fmla="*/ 89 h 89"/>
                <a:gd name="T22" fmla="*/ 30 w 269"/>
                <a:gd name="T23" fmla="*/ 89 h 89"/>
                <a:gd name="T24" fmla="*/ 27 w 269"/>
                <a:gd name="T25" fmla="*/ 82 h 89"/>
                <a:gd name="T26" fmla="*/ 23 w 269"/>
                <a:gd name="T27" fmla="*/ 71 h 89"/>
                <a:gd name="T28" fmla="*/ 19 w 269"/>
                <a:gd name="T29" fmla="*/ 59 h 89"/>
                <a:gd name="T30" fmla="*/ 15 w 269"/>
                <a:gd name="T31" fmla="*/ 45 h 89"/>
                <a:gd name="T32" fmla="*/ 10 w 269"/>
                <a:gd name="T33" fmla="*/ 32 h 89"/>
                <a:gd name="T34" fmla="*/ 6 w 269"/>
                <a:gd name="T35" fmla="*/ 20 h 89"/>
                <a:gd name="T36" fmla="*/ 3 w 269"/>
                <a:gd name="T37" fmla="*/ 10 h 89"/>
                <a:gd name="T38" fmla="*/ 0 w 269"/>
                <a:gd name="T39" fmla="*/ 3 h 89"/>
                <a:gd name="T40" fmla="*/ 0 w 269"/>
                <a:gd name="T4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9" h="89">
                  <a:moveTo>
                    <a:pt x="0" y="0"/>
                  </a:moveTo>
                  <a:lnTo>
                    <a:pt x="239" y="0"/>
                  </a:lnTo>
                  <a:lnTo>
                    <a:pt x="242" y="8"/>
                  </a:lnTo>
                  <a:lnTo>
                    <a:pt x="245" y="19"/>
                  </a:lnTo>
                  <a:lnTo>
                    <a:pt x="249" y="31"/>
                  </a:lnTo>
                  <a:lnTo>
                    <a:pt x="254" y="45"/>
                  </a:lnTo>
                  <a:lnTo>
                    <a:pt x="258" y="58"/>
                  </a:lnTo>
                  <a:lnTo>
                    <a:pt x="262" y="70"/>
                  </a:lnTo>
                  <a:lnTo>
                    <a:pt x="266" y="80"/>
                  </a:lnTo>
                  <a:lnTo>
                    <a:pt x="268" y="87"/>
                  </a:lnTo>
                  <a:lnTo>
                    <a:pt x="269" y="89"/>
                  </a:lnTo>
                  <a:lnTo>
                    <a:pt x="30" y="89"/>
                  </a:lnTo>
                  <a:lnTo>
                    <a:pt x="27" y="82"/>
                  </a:lnTo>
                  <a:lnTo>
                    <a:pt x="23" y="71"/>
                  </a:lnTo>
                  <a:lnTo>
                    <a:pt x="19" y="59"/>
                  </a:lnTo>
                  <a:lnTo>
                    <a:pt x="15" y="45"/>
                  </a:lnTo>
                  <a:lnTo>
                    <a:pt x="10" y="32"/>
                  </a:lnTo>
                  <a:lnTo>
                    <a:pt x="6" y="20"/>
                  </a:lnTo>
                  <a:lnTo>
                    <a:pt x="3" y="10"/>
                  </a:lnTo>
                  <a:lnTo>
                    <a:pt x="0" y="3"/>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4" name="Freeform 9"/>
            <p:cNvSpPr>
              <a:spLocks/>
            </p:cNvSpPr>
            <p:nvPr/>
          </p:nvSpPr>
          <p:spPr bwMode="auto">
            <a:xfrm>
              <a:off x="6062663" y="3221038"/>
              <a:ext cx="425450" cy="141288"/>
            </a:xfrm>
            <a:custGeom>
              <a:avLst/>
              <a:gdLst>
                <a:gd name="T0" fmla="*/ 29 w 268"/>
                <a:gd name="T1" fmla="*/ 0 h 89"/>
                <a:gd name="T2" fmla="*/ 268 w 268"/>
                <a:gd name="T3" fmla="*/ 0 h 89"/>
                <a:gd name="T4" fmla="*/ 238 w 268"/>
                <a:gd name="T5" fmla="*/ 89 h 89"/>
                <a:gd name="T6" fmla="*/ 0 w 268"/>
                <a:gd name="T7" fmla="*/ 89 h 89"/>
                <a:gd name="T8" fmla="*/ 29 w 268"/>
                <a:gd name="T9" fmla="*/ 0 h 89"/>
              </a:gdLst>
              <a:ahLst/>
              <a:cxnLst>
                <a:cxn ang="0">
                  <a:pos x="T0" y="T1"/>
                </a:cxn>
                <a:cxn ang="0">
                  <a:pos x="T2" y="T3"/>
                </a:cxn>
                <a:cxn ang="0">
                  <a:pos x="T4" y="T5"/>
                </a:cxn>
                <a:cxn ang="0">
                  <a:pos x="T6" y="T7"/>
                </a:cxn>
                <a:cxn ang="0">
                  <a:pos x="T8" y="T9"/>
                </a:cxn>
              </a:cxnLst>
              <a:rect l="0" t="0" r="r" b="b"/>
              <a:pathLst>
                <a:path w="268" h="89">
                  <a:moveTo>
                    <a:pt x="29" y="0"/>
                  </a:moveTo>
                  <a:lnTo>
                    <a:pt x="268" y="0"/>
                  </a:lnTo>
                  <a:lnTo>
                    <a:pt x="238"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5" name="Freeform 10"/>
            <p:cNvSpPr>
              <a:spLocks/>
            </p:cNvSpPr>
            <p:nvPr/>
          </p:nvSpPr>
          <p:spPr bwMode="auto">
            <a:xfrm>
              <a:off x="5730876" y="3505201"/>
              <a:ext cx="663575" cy="142875"/>
            </a:xfrm>
            <a:custGeom>
              <a:avLst/>
              <a:gdLst>
                <a:gd name="T0" fmla="*/ 0 w 418"/>
                <a:gd name="T1" fmla="*/ 0 h 90"/>
                <a:gd name="T2" fmla="*/ 418 w 418"/>
                <a:gd name="T3" fmla="*/ 0 h 90"/>
                <a:gd name="T4" fmla="*/ 388 w 418"/>
                <a:gd name="T5" fmla="*/ 90 h 90"/>
                <a:gd name="T6" fmla="*/ 30 w 418"/>
                <a:gd name="T7" fmla="*/ 90 h 90"/>
                <a:gd name="T8" fmla="*/ 22 w 418"/>
                <a:gd name="T9" fmla="*/ 68 h 90"/>
                <a:gd name="T10" fmla="*/ 16 w 418"/>
                <a:gd name="T11" fmla="*/ 50 h 90"/>
                <a:gd name="T12" fmla="*/ 11 w 418"/>
                <a:gd name="T13" fmla="*/ 34 h 90"/>
                <a:gd name="T14" fmla="*/ 6 w 418"/>
                <a:gd name="T15" fmla="*/ 18 h 90"/>
                <a:gd name="T16" fmla="*/ 0 w 41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90">
                  <a:moveTo>
                    <a:pt x="0" y="0"/>
                  </a:moveTo>
                  <a:lnTo>
                    <a:pt x="418" y="0"/>
                  </a:lnTo>
                  <a:lnTo>
                    <a:pt x="388" y="90"/>
                  </a:lnTo>
                  <a:lnTo>
                    <a:pt x="30" y="90"/>
                  </a:lnTo>
                  <a:lnTo>
                    <a:pt x="22" y="68"/>
                  </a:lnTo>
                  <a:lnTo>
                    <a:pt x="16" y="50"/>
                  </a:lnTo>
                  <a:lnTo>
                    <a:pt x="11" y="34"/>
                  </a:lnTo>
                  <a:lnTo>
                    <a:pt x="6" y="1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6" name="Rectangle 11"/>
            <p:cNvSpPr>
              <a:spLocks noChangeArrowheads="1"/>
            </p:cNvSpPr>
            <p:nvPr/>
          </p:nvSpPr>
          <p:spPr bwMode="auto">
            <a:xfrm>
              <a:off x="5208588"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7" name="Rectangle 12"/>
            <p:cNvSpPr>
              <a:spLocks noChangeArrowheads="1"/>
            </p:cNvSpPr>
            <p:nvPr/>
          </p:nvSpPr>
          <p:spPr bwMode="auto">
            <a:xfrm>
              <a:off x="6488113"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8" name="Rectangle 13"/>
            <p:cNvSpPr>
              <a:spLocks noChangeArrowheads="1"/>
            </p:cNvSpPr>
            <p:nvPr/>
          </p:nvSpPr>
          <p:spPr bwMode="auto">
            <a:xfrm>
              <a:off x="5208588"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59" name="Rectangle 14"/>
            <p:cNvSpPr>
              <a:spLocks noChangeArrowheads="1"/>
            </p:cNvSpPr>
            <p:nvPr/>
          </p:nvSpPr>
          <p:spPr bwMode="auto">
            <a:xfrm>
              <a:off x="6488113"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0" name="Rectangle 59"/>
            <p:cNvSpPr>
              <a:spLocks noChangeArrowheads="1"/>
            </p:cNvSpPr>
            <p:nvPr/>
          </p:nvSpPr>
          <p:spPr bwMode="auto">
            <a:xfrm>
              <a:off x="5208588"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1" name="Rectangle 60"/>
            <p:cNvSpPr>
              <a:spLocks noChangeArrowheads="1"/>
            </p:cNvSpPr>
            <p:nvPr/>
          </p:nvSpPr>
          <p:spPr bwMode="auto">
            <a:xfrm>
              <a:off x="6488113"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2" name="Rectangle 61"/>
            <p:cNvSpPr>
              <a:spLocks noChangeArrowheads="1"/>
            </p:cNvSpPr>
            <p:nvPr/>
          </p:nvSpPr>
          <p:spPr bwMode="auto">
            <a:xfrm>
              <a:off x="4924426"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3" name="Rectangle 62"/>
            <p:cNvSpPr>
              <a:spLocks noChangeArrowheads="1"/>
            </p:cNvSpPr>
            <p:nvPr/>
          </p:nvSpPr>
          <p:spPr bwMode="auto">
            <a:xfrm>
              <a:off x="4924426"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4" name="Rectangle 19"/>
            <p:cNvSpPr>
              <a:spLocks noChangeArrowheads="1"/>
            </p:cNvSpPr>
            <p:nvPr userDrawn="1"/>
          </p:nvSpPr>
          <p:spPr bwMode="auto">
            <a:xfrm>
              <a:off x="3360743" y="3790954"/>
              <a:ext cx="427045" cy="14129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5" name="Rectangle 20"/>
            <p:cNvSpPr>
              <a:spLocks noChangeArrowheads="1"/>
            </p:cNvSpPr>
            <p:nvPr/>
          </p:nvSpPr>
          <p:spPr bwMode="auto">
            <a:xfrm>
              <a:off x="3360738"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6" name="Rectangle 21"/>
            <p:cNvSpPr>
              <a:spLocks noChangeArrowheads="1"/>
            </p:cNvSpPr>
            <p:nvPr/>
          </p:nvSpPr>
          <p:spPr bwMode="auto">
            <a:xfrm>
              <a:off x="2222501" y="3790951"/>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7" name="Rectangle 22"/>
            <p:cNvSpPr>
              <a:spLocks noChangeArrowheads="1"/>
            </p:cNvSpPr>
            <p:nvPr/>
          </p:nvSpPr>
          <p:spPr bwMode="auto">
            <a:xfrm>
              <a:off x="2222501" y="3505201"/>
              <a:ext cx="427038"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8" name="Rectangle 23"/>
            <p:cNvSpPr>
              <a:spLocks noChangeArrowheads="1"/>
            </p:cNvSpPr>
            <p:nvPr/>
          </p:nvSpPr>
          <p:spPr bwMode="auto">
            <a:xfrm>
              <a:off x="2222501" y="3221038"/>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69" name="Rectangle 24"/>
            <p:cNvSpPr>
              <a:spLocks noChangeArrowheads="1"/>
            </p:cNvSpPr>
            <p:nvPr/>
          </p:nvSpPr>
          <p:spPr bwMode="auto">
            <a:xfrm>
              <a:off x="2222501" y="2936876"/>
              <a:ext cx="427038"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0" name="Rectangle 25"/>
            <p:cNvSpPr>
              <a:spLocks noChangeArrowheads="1"/>
            </p:cNvSpPr>
            <p:nvPr/>
          </p:nvSpPr>
          <p:spPr bwMode="auto">
            <a:xfrm>
              <a:off x="1938338" y="40751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1" name="Rectangle 26"/>
            <p:cNvSpPr>
              <a:spLocks noChangeArrowheads="1"/>
            </p:cNvSpPr>
            <p:nvPr/>
          </p:nvSpPr>
          <p:spPr bwMode="auto">
            <a:xfrm>
              <a:off x="1938338" y="4359276"/>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2" name="Rectangle 27"/>
            <p:cNvSpPr>
              <a:spLocks noChangeArrowheads="1"/>
            </p:cNvSpPr>
            <p:nvPr/>
          </p:nvSpPr>
          <p:spPr bwMode="auto">
            <a:xfrm>
              <a:off x="1938338" y="2368551"/>
              <a:ext cx="995363" cy="1428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3" name="Rectangle 28"/>
            <p:cNvSpPr>
              <a:spLocks noChangeArrowheads="1"/>
            </p:cNvSpPr>
            <p:nvPr/>
          </p:nvSpPr>
          <p:spPr bwMode="auto">
            <a:xfrm>
              <a:off x="1938338" y="2652713"/>
              <a:ext cx="995363"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4" name="Freeform 29"/>
            <p:cNvSpPr>
              <a:spLocks/>
            </p:cNvSpPr>
            <p:nvPr/>
          </p:nvSpPr>
          <p:spPr bwMode="auto">
            <a:xfrm>
              <a:off x="4924426" y="2368551"/>
              <a:ext cx="854075" cy="142875"/>
            </a:xfrm>
            <a:custGeom>
              <a:avLst/>
              <a:gdLst>
                <a:gd name="T0" fmla="*/ 0 w 538"/>
                <a:gd name="T1" fmla="*/ 0 h 90"/>
                <a:gd name="T2" fmla="*/ 508 w 538"/>
                <a:gd name="T3" fmla="*/ 0 h 90"/>
                <a:gd name="T4" fmla="*/ 514 w 538"/>
                <a:gd name="T5" fmla="*/ 17 h 90"/>
                <a:gd name="T6" fmla="*/ 519 w 538"/>
                <a:gd name="T7" fmla="*/ 33 h 90"/>
                <a:gd name="T8" fmla="*/ 524 w 538"/>
                <a:gd name="T9" fmla="*/ 49 h 90"/>
                <a:gd name="T10" fmla="*/ 530 w 538"/>
                <a:gd name="T11" fmla="*/ 68 h 90"/>
                <a:gd name="T12" fmla="*/ 538 w 538"/>
                <a:gd name="T13" fmla="*/ 90 h 90"/>
                <a:gd name="T14" fmla="*/ 0 w 538"/>
                <a:gd name="T15" fmla="*/ 90 h 90"/>
                <a:gd name="T16" fmla="*/ 0 w 538"/>
                <a:gd name="T1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8" h="90">
                  <a:moveTo>
                    <a:pt x="0" y="0"/>
                  </a:moveTo>
                  <a:lnTo>
                    <a:pt x="508" y="0"/>
                  </a:lnTo>
                  <a:lnTo>
                    <a:pt x="514" y="17"/>
                  </a:lnTo>
                  <a:lnTo>
                    <a:pt x="519" y="33"/>
                  </a:lnTo>
                  <a:lnTo>
                    <a:pt x="524" y="49"/>
                  </a:lnTo>
                  <a:lnTo>
                    <a:pt x="530" y="68"/>
                  </a:lnTo>
                  <a:lnTo>
                    <a:pt x="538"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5" name="Freeform 30"/>
            <p:cNvSpPr>
              <a:spLocks/>
            </p:cNvSpPr>
            <p:nvPr/>
          </p:nvSpPr>
          <p:spPr bwMode="auto">
            <a:xfrm>
              <a:off x="4924426" y="2652713"/>
              <a:ext cx="947738" cy="141288"/>
            </a:xfrm>
            <a:custGeom>
              <a:avLst/>
              <a:gdLst>
                <a:gd name="T0" fmla="*/ 0 w 597"/>
                <a:gd name="T1" fmla="*/ 0 h 89"/>
                <a:gd name="T2" fmla="*/ 567 w 597"/>
                <a:gd name="T3" fmla="*/ 0 h 89"/>
                <a:gd name="T4" fmla="*/ 573 w 597"/>
                <a:gd name="T5" fmla="*/ 17 h 89"/>
                <a:gd name="T6" fmla="*/ 577 w 597"/>
                <a:gd name="T7" fmla="*/ 29 h 89"/>
                <a:gd name="T8" fmla="*/ 581 w 597"/>
                <a:gd name="T9" fmla="*/ 40 h 89"/>
                <a:gd name="T10" fmla="*/ 584 w 597"/>
                <a:gd name="T11" fmla="*/ 50 h 89"/>
                <a:gd name="T12" fmla="*/ 587 w 597"/>
                <a:gd name="T13" fmla="*/ 60 h 89"/>
                <a:gd name="T14" fmla="*/ 592 w 597"/>
                <a:gd name="T15" fmla="*/ 73 h 89"/>
                <a:gd name="T16" fmla="*/ 597 w 597"/>
                <a:gd name="T17" fmla="*/ 89 h 89"/>
                <a:gd name="T18" fmla="*/ 0 w 597"/>
                <a:gd name="T19" fmla="*/ 89 h 89"/>
                <a:gd name="T20" fmla="*/ 0 w 597"/>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7" h="89">
                  <a:moveTo>
                    <a:pt x="0" y="0"/>
                  </a:moveTo>
                  <a:lnTo>
                    <a:pt x="567" y="0"/>
                  </a:lnTo>
                  <a:lnTo>
                    <a:pt x="573" y="17"/>
                  </a:lnTo>
                  <a:lnTo>
                    <a:pt x="577" y="29"/>
                  </a:lnTo>
                  <a:lnTo>
                    <a:pt x="581" y="40"/>
                  </a:lnTo>
                  <a:lnTo>
                    <a:pt x="584" y="50"/>
                  </a:lnTo>
                  <a:lnTo>
                    <a:pt x="587" y="60"/>
                  </a:lnTo>
                  <a:lnTo>
                    <a:pt x="592" y="73"/>
                  </a:lnTo>
                  <a:lnTo>
                    <a:pt x="59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6" name="Freeform 31"/>
            <p:cNvSpPr>
              <a:spLocks/>
            </p:cNvSpPr>
            <p:nvPr/>
          </p:nvSpPr>
          <p:spPr bwMode="auto">
            <a:xfrm>
              <a:off x="6346826" y="2368551"/>
              <a:ext cx="852488" cy="142875"/>
            </a:xfrm>
            <a:custGeom>
              <a:avLst/>
              <a:gdLst>
                <a:gd name="T0" fmla="*/ 30 w 537"/>
                <a:gd name="T1" fmla="*/ 0 h 90"/>
                <a:gd name="T2" fmla="*/ 537 w 537"/>
                <a:gd name="T3" fmla="*/ 0 h 90"/>
                <a:gd name="T4" fmla="*/ 537 w 537"/>
                <a:gd name="T5" fmla="*/ 90 h 90"/>
                <a:gd name="T6" fmla="*/ 0 w 537"/>
                <a:gd name="T7" fmla="*/ 90 h 90"/>
                <a:gd name="T8" fmla="*/ 30 w 537"/>
                <a:gd name="T9" fmla="*/ 0 h 90"/>
              </a:gdLst>
              <a:ahLst/>
              <a:cxnLst>
                <a:cxn ang="0">
                  <a:pos x="T0" y="T1"/>
                </a:cxn>
                <a:cxn ang="0">
                  <a:pos x="T2" y="T3"/>
                </a:cxn>
                <a:cxn ang="0">
                  <a:pos x="T4" y="T5"/>
                </a:cxn>
                <a:cxn ang="0">
                  <a:pos x="T6" y="T7"/>
                </a:cxn>
                <a:cxn ang="0">
                  <a:pos x="T8" y="T9"/>
                </a:cxn>
              </a:cxnLst>
              <a:rect l="0" t="0" r="r" b="b"/>
              <a:pathLst>
                <a:path w="537" h="90">
                  <a:moveTo>
                    <a:pt x="30" y="0"/>
                  </a:moveTo>
                  <a:lnTo>
                    <a:pt x="537" y="0"/>
                  </a:lnTo>
                  <a:lnTo>
                    <a:pt x="537" y="90"/>
                  </a:lnTo>
                  <a:lnTo>
                    <a:pt x="0" y="90"/>
                  </a:ln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7" name="Freeform 32"/>
            <p:cNvSpPr>
              <a:spLocks/>
            </p:cNvSpPr>
            <p:nvPr/>
          </p:nvSpPr>
          <p:spPr bwMode="auto">
            <a:xfrm>
              <a:off x="6253163" y="2652713"/>
              <a:ext cx="946150" cy="141288"/>
            </a:xfrm>
            <a:custGeom>
              <a:avLst/>
              <a:gdLst>
                <a:gd name="T0" fmla="*/ 29 w 596"/>
                <a:gd name="T1" fmla="*/ 0 h 89"/>
                <a:gd name="T2" fmla="*/ 596 w 596"/>
                <a:gd name="T3" fmla="*/ 0 h 89"/>
                <a:gd name="T4" fmla="*/ 596 w 596"/>
                <a:gd name="T5" fmla="*/ 89 h 89"/>
                <a:gd name="T6" fmla="*/ 0 w 596"/>
                <a:gd name="T7" fmla="*/ 89 h 89"/>
                <a:gd name="T8" fmla="*/ 29 w 596"/>
                <a:gd name="T9" fmla="*/ 0 h 89"/>
              </a:gdLst>
              <a:ahLst/>
              <a:cxnLst>
                <a:cxn ang="0">
                  <a:pos x="T0" y="T1"/>
                </a:cxn>
                <a:cxn ang="0">
                  <a:pos x="T2" y="T3"/>
                </a:cxn>
                <a:cxn ang="0">
                  <a:pos x="T4" y="T5"/>
                </a:cxn>
                <a:cxn ang="0">
                  <a:pos x="T6" y="T7"/>
                </a:cxn>
                <a:cxn ang="0">
                  <a:pos x="T8" y="T9"/>
                </a:cxn>
              </a:cxnLst>
              <a:rect l="0" t="0" r="r" b="b"/>
              <a:pathLst>
                <a:path w="596" h="89">
                  <a:moveTo>
                    <a:pt x="29" y="0"/>
                  </a:moveTo>
                  <a:lnTo>
                    <a:pt x="596" y="0"/>
                  </a:lnTo>
                  <a:lnTo>
                    <a:pt x="596" y="89"/>
                  </a:lnTo>
                  <a:lnTo>
                    <a:pt x="0" y="89"/>
                  </a:lnTo>
                  <a:lnTo>
                    <a:pt x="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8" name="Rectangle 33"/>
            <p:cNvSpPr>
              <a:spLocks noChangeArrowheads="1"/>
            </p:cNvSpPr>
            <p:nvPr/>
          </p:nvSpPr>
          <p:spPr bwMode="auto">
            <a:xfrm>
              <a:off x="6488113" y="4075113"/>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79" name="Rectangle 34"/>
            <p:cNvSpPr>
              <a:spLocks noChangeArrowheads="1"/>
            </p:cNvSpPr>
            <p:nvPr/>
          </p:nvSpPr>
          <p:spPr bwMode="auto">
            <a:xfrm>
              <a:off x="6488113" y="4359276"/>
              <a:ext cx="711200" cy="1412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0" name="Freeform 35"/>
            <p:cNvSpPr>
              <a:spLocks/>
            </p:cNvSpPr>
            <p:nvPr/>
          </p:nvSpPr>
          <p:spPr bwMode="auto">
            <a:xfrm>
              <a:off x="6015038" y="4359276"/>
              <a:ext cx="93663" cy="141288"/>
            </a:xfrm>
            <a:custGeom>
              <a:avLst/>
              <a:gdLst>
                <a:gd name="T0" fmla="*/ 0 w 59"/>
                <a:gd name="T1" fmla="*/ 0 h 89"/>
                <a:gd name="T2" fmla="*/ 59 w 59"/>
                <a:gd name="T3" fmla="*/ 0 h 89"/>
                <a:gd name="T4" fmla="*/ 30 w 59"/>
                <a:gd name="T5" fmla="*/ 89 h 89"/>
                <a:gd name="T6" fmla="*/ 29 w 59"/>
                <a:gd name="T7" fmla="*/ 86 h 89"/>
                <a:gd name="T8" fmla="*/ 27 w 59"/>
                <a:gd name="T9" fmla="*/ 80 h 89"/>
                <a:gd name="T10" fmla="*/ 23 w 59"/>
                <a:gd name="T11" fmla="*/ 70 h 89"/>
                <a:gd name="T12" fmla="*/ 19 w 59"/>
                <a:gd name="T13" fmla="*/ 58 h 89"/>
                <a:gd name="T14" fmla="*/ 15 w 59"/>
                <a:gd name="T15" fmla="*/ 44 h 89"/>
                <a:gd name="T16" fmla="*/ 10 w 59"/>
                <a:gd name="T17" fmla="*/ 31 h 89"/>
                <a:gd name="T18" fmla="*/ 6 w 59"/>
                <a:gd name="T19" fmla="*/ 18 h 89"/>
                <a:gd name="T20" fmla="*/ 3 w 59"/>
                <a:gd name="T21" fmla="*/ 8 h 89"/>
                <a:gd name="T22" fmla="*/ 0 w 59"/>
                <a:gd name="T2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89">
                  <a:moveTo>
                    <a:pt x="0" y="0"/>
                  </a:moveTo>
                  <a:lnTo>
                    <a:pt x="59" y="0"/>
                  </a:lnTo>
                  <a:lnTo>
                    <a:pt x="30" y="89"/>
                  </a:lnTo>
                  <a:lnTo>
                    <a:pt x="29" y="86"/>
                  </a:lnTo>
                  <a:lnTo>
                    <a:pt x="27" y="80"/>
                  </a:lnTo>
                  <a:lnTo>
                    <a:pt x="23" y="70"/>
                  </a:lnTo>
                  <a:lnTo>
                    <a:pt x="19" y="58"/>
                  </a:lnTo>
                  <a:lnTo>
                    <a:pt x="15" y="44"/>
                  </a:lnTo>
                  <a:lnTo>
                    <a:pt x="10" y="31"/>
                  </a:lnTo>
                  <a:lnTo>
                    <a:pt x="6" y="18"/>
                  </a:lnTo>
                  <a:lnTo>
                    <a:pt x="3" y="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1" name="Freeform 36"/>
            <p:cNvSpPr>
              <a:spLocks/>
            </p:cNvSpPr>
            <p:nvPr/>
          </p:nvSpPr>
          <p:spPr bwMode="auto">
            <a:xfrm>
              <a:off x="5919788" y="4075113"/>
              <a:ext cx="284163" cy="141288"/>
            </a:xfrm>
            <a:custGeom>
              <a:avLst/>
              <a:gdLst>
                <a:gd name="T0" fmla="*/ 0 w 179"/>
                <a:gd name="T1" fmla="*/ 0 h 89"/>
                <a:gd name="T2" fmla="*/ 179 w 179"/>
                <a:gd name="T3" fmla="*/ 0 h 89"/>
                <a:gd name="T4" fmla="*/ 149 w 179"/>
                <a:gd name="T5" fmla="*/ 89 h 89"/>
                <a:gd name="T6" fmla="*/ 30 w 179"/>
                <a:gd name="T7" fmla="*/ 89 h 89"/>
                <a:gd name="T8" fmla="*/ 25 w 179"/>
                <a:gd name="T9" fmla="*/ 72 h 89"/>
                <a:gd name="T10" fmla="*/ 18 w 179"/>
                <a:gd name="T11" fmla="*/ 56 h 89"/>
                <a:gd name="T12" fmla="*/ 13 w 179"/>
                <a:gd name="T13" fmla="*/ 39 h 89"/>
                <a:gd name="T14" fmla="*/ 7 w 179"/>
                <a:gd name="T15" fmla="*/ 21 h 89"/>
                <a:gd name="T16" fmla="*/ 0 w 179"/>
                <a:gd name="T1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9" h="89">
                  <a:moveTo>
                    <a:pt x="0" y="0"/>
                  </a:moveTo>
                  <a:lnTo>
                    <a:pt x="179" y="0"/>
                  </a:lnTo>
                  <a:lnTo>
                    <a:pt x="149" y="89"/>
                  </a:lnTo>
                  <a:lnTo>
                    <a:pt x="30" y="89"/>
                  </a:lnTo>
                  <a:lnTo>
                    <a:pt x="25" y="72"/>
                  </a:lnTo>
                  <a:lnTo>
                    <a:pt x="18" y="56"/>
                  </a:lnTo>
                  <a:lnTo>
                    <a:pt x="13" y="39"/>
                  </a:lnTo>
                  <a:lnTo>
                    <a:pt x="7" y="21"/>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2" name="Freeform 37"/>
            <p:cNvSpPr>
              <a:spLocks/>
            </p:cNvSpPr>
            <p:nvPr/>
          </p:nvSpPr>
          <p:spPr bwMode="auto">
            <a:xfrm>
              <a:off x="5824538" y="3790951"/>
              <a:ext cx="474663" cy="141288"/>
            </a:xfrm>
            <a:custGeom>
              <a:avLst/>
              <a:gdLst>
                <a:gd name="T0" fmla="*/ 0 w 299"/>
                <a:gd name="T1" fmla="*/ 0 h 89"/>
                <a:gd name="T2" fmla="*/ 299 w 299"/>
                <a:gd name="T3" fmla="*/ 0 h 89"/>
                <a:gd name="T4" fmla="*/ 270 w 299"/>
                <a:gd name="T5" fmla="*/ 89 h 89"/>
                <a:gd name="T6" fmla="*/ 30 w 299"/>
                <a:gd name="T7" fmla="*/ 89 h 89"/>
                <a:gd name="T8" fmla="*/ 25 w 299"/>
                <a:gd name="T9" fmla="*/ 72 h 89"/>
                <a:gd name="T10" fmla="*/ 20 w 299"/>
                <a:gd name="T11" fmla="*/ 59 h 89"/>
                <a:gd name="T12" fmla="*/ 17 w 299"/>
                <a:gd name="T13" fmla="*/ 49 h 89"/>
                <a:gd name="T14" fmla="*/ 14 w 299"/>
                <a:gd name="T15" fmla="*/ 39 h 89"/>
                <a:gd name="T16" fmla="*/ 10 w 299"/>
                <a:gd name="T17" fmla="*/ 29 h 89"/>
                <a:gd name="T18" fmla="*/ 6 w 299"/>
                <a:gd name="T19" fmla="*/ 16 h 89"/>
                <a:gd name="T20" fmla="*/ 0 w 299"/>
                <a:gd name="T2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9" h="89">
                  <a:moveTo>
                    <a:pt x="0" y="0"/>
                  </a:moveTo>
                  <a:lnTo>
                    <a:pt x="299" y="0"/>
                  </a:lnTo>
                  <a:lnTo>
                    <a:pt x="270" y="89"/>
                  </a:lnTo>
                  <a:lnTo>
                    <a:pt x="30" y="89"/>
                  </a:lnTo>
                  <a:lnTo>
                    <a:pt x="25" y="72"/>
                  </a:lnTo>
                  <a:lnTo>
                    <a:pt x="20" y="59"/>
                  </a:lnTo>
                  <a:lnTo>
                    <a:pt x="17" y="49"/>
                  </a:lnTo>
                  <a:lnTo>
                    <a:pt x="14" y="39"/>
                  </a:lnTo>
                  <a:lnTo>
                    <a:pt x="10" y="29"/>
                  </a:lnTo>
                  <a:lnTo>
                    <a:pt x="6"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3" name="Freeform 38"/>
            <p:cNvSpPr>
              <a:spLocks/>
            </p:cNvSpPr>
            <p:nvPr/>
          </p:nvSpPr>
          <p:spPr bwMode="auto">
            <a:xfrm>
              <a:off x="3360738" y="3505201"/>
              <a:ext cx="1344613" cy="142875"/>
            </a:xfrm>
            <a:custGeom>
              <a:avLst/>
              <a:gdLst>
                <a:gd name="T0" fmla="*/ 0 w 847"/>
                <a:gd name="T1" fmla="*/ 0 h 90"/>
                <a:gd name="T2" fmla="*/ 774 w 847"/>
                <a:gd name="T3" fmla="*/ 0 h 90"/>
                <a:gd name="T4" fmla="*/ 802 w 847"/>
                <a:gd name="T5" fmla="*/ 27 h 90"/>
                <a:gd name="T6" fmla="*/ 826 w 847"/>
                <a:gd name="T7" fmla="*/ 57 h 90"/>
                <a:gd name="T8" fmla="*/ 847 w 847"/>
                <a:gd name="T9" fmla="*/ 90 h 90"/>
                <a:gd name="T10" fmla="*/ 0 w 847"/>
                <a:gd name="T11" fmla="*/ 90 h 90"/>
                <a:gd name="T12" fmla="*/ 0 w 847"/>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847" h="90">
                  <a:moveTo>
                    <a:pt x="0" y="0"/>
                  </a:moveTo>
                  <a:lnTo>
                    <a:pt x="774" y="0"/>
                  </a:lnTo>
                  <a:lnTo>
                    <a:pt x="802" y="27"/>
                  </a:lnTo>
                  <a:lnTo>
                    <a:pt x="826" y="57"/>
                  </a:lnTo>
                  <a:lnTo>
                    <a:pt x="847"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4" name="Freeform 39"/>
            <p:cNvSpPr>
              <a:spLocks/>
            </p:cNvSpPr>
            <p:nvPr/>
          </p:nvSpPr>
          <p:spPr bwMode="auto">
            <a:xfrm>
              <a:off x="4213226" y="3790951"/>
              <a:ext cx="568325" cy="141288"/>
            </a:xfrm>
            <a:custGeom>
              <a:avLst/>
              <a:gdLst>
                <a:gd name="T0" fmla="*/ 0 w 358"/>
                <a:gd name="T1" fmla="*/ 0 h 89"/>
                <a:gd name="T2" fmla="*/ 347 w 358"/>
                <a:gd name="T3" fmla="*/ 0 h 89"/>
                <a:gd name="T4" fmla="*/ 355 w 358"/>
                <a:gd name="T5" fmla="*/ 43 h 89"/>
                <a:gd name="T6" fmla="*/ 358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47" y="0"/>
                  </a:lnTo>
                  <a:lnTo>
                    <a:pt x="355" y="43"/>
                  </a:lnTo>
                  <a:lnTo>
                    <a:pt x="358"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5" name="Freeform 40"/>
            <p:cNvSpPr>
              <a:spLocks/>
            </p:cNvSpPr>
            <p:nvPr userDrawn="1"/>
          </p:nvSpPr>
          <p:spPr bwMode="auto">
            <a:xfrm>
              <a:off x="3074988" y="4075113"/>
              <a:ext cx="1689100" cy="141288"/>
            </a:xfrm>
            <a:custGeom>
              <a:avLst/>
              <a:gdLst>
                <a:gd name="T0" fmla="*/ 0 w 1064"/>
                <a:gd name="T1" fmla="*/ 0 h 89"/>
                <a:gd name="T2" fmla="*/ 1064 w 1064"/>
                <a:gd name="T3" fmla="*/ 0 h 89"/>
                <a:gd name="T4" fmla="*/ 1054 w 1064"/>
                <a:gd name="T5" fmla="*/ 31 h 89"/>
                <a:gd name="T6" fmla="*/ 1042 w 1064"/>
                <a:gd name="T7" fmla="*/ 60 h 89"/>
                <a:gd name="T8" fmla="*/ 1027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64" y="0"/>
                  </a:lnTo>
                  <a:lnTo>
                    <a:pt x="1054" y="31"/>
                  </a:lnTo>
                  <a:lnTo>
                    <a:pt x="1042" y="60"/>
                  </a:lnTo>
                  <a:lnTo>
                    <a:pt x="102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6" name="Freeform 41"/>
            <p:cNvSpPr>
              <a:spLocks/>
            </p:cNvSpPr>
            <p:nvPr/>
          </p:nvSpPr>
          <p:spPr bwMode="auto">
            <a:xfrm>
              <a:off x="3074988" y="4359276"/>
              <a:ext cx="1516063" cy="141288"/>
            </a:xfrm>
            <a:custGeom>
              <a:avLst/>
              <a:gdLst>
                <a:gd name="T0" fmla="*/ 0 w 955"/>
                <a:gd name="T1" fmla="*/ 0 h 89"/>
                <a:gd name="T2" fmla="*/ 955 w 955"/>
                <a:gd name="T3" fmla="*/ 0 h 89"/>
                <a:gd name="T4" fmla="*/ 921 w 955"/>
                <a:gd name="T5" fmla="*/ 26 h 89"/>
                <a:gd name="T6" fmla="*/ 885 w 955"/>
                <a:gd name="T7" fmla="*/ 48 h 89"/>
                <a:gd name="T8" fmla="*/ 846 w 955"/>
                <a:gd name="T9" fmla="*/ 65 h 89"/>
                <a:gd name="T10" fmla="*/ 805 w 955"/>
                <a:gd name="T11" fmla="*/ 78 h 89"/>
                <a:gd name="T12" fmla="*/ 761 w 955"/>
                <a:gd name="T13" fmla="*/ 86 h 89"/>
                <a:gd name="T14" fmla="*/ 717 w 955"/>
                <a:gd name="T15" fmla="*/ 89 h 89"/>
                <a:gd name="T16" fmla="*/ 0 w 955"/>
                <a:gd name="T17" fmla="*/ 89 h 89"/>
                <a:gd name="T18" fmla="*/ 0 w 955"/>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89">
                  <a:moveTo>
                    <a:pt x="0" y="0"/>
                  </a:moveTo>
                  <a:lnTo>
                    <a:pt x="955" y="0"/>
                  </a:lnTo>
                  <a:lnTo>
                    <a:pt x="921" y="26"/>
                  </a:lnTo>
                  <a:lnTo>
                    <a:pt x="885" y="48"/>
                  </a:lnTo>
                  <a:lnTo>
                    <a:pt x="846" y="65"/>
                  </a:lnTo>
                  <a:lnTo>
                    <a:pt x="805" y="78"/>
                  </a:lnTo>
                  <a:lnTo>
                    <a:pt x="761" y="86"/>
                  </a:lnTo>
                  <a:lnTo>
                    <a:pt x="71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7" name="Freeform 42"/>
            <p:cNvSpPr>
              <a:spLocks/>
            </p:cNvSpPr>
            <p:nvPr/>
          </p:nvSpPr>
          <p:spPr bwMode="auto">
            <a:xfrm>
              <a:off x="3360738" y="3221038"/>
              <a:ext cx="1344613" cy="141288"/>
            </a:xfrm>
            <a:custGeom>
              <a:avLst/>
              <a:gdLst>
                <a:gd name="T0" fmla="*/ 0 w 847"/>
                <a:gd name="T1" fmla="*/ 0 h 89"/>
                <a:gd name="T2" fmla="*/ 847 w 847"/>
                <a:gd name="T3" fmla="*/ 0 h 89"/>
                <a:gd name="T4" fmla="*/ 826 w 847"/>
                <a:gd name="T5" fmla="*/ 33 h 89"/>
                <a:gd name="T6" fmla="*/ 802 w 847"/>
                <a:gd name="T7" fmla="*/ 62 h 89"/>
                <a:gd name="T8" fmla="*/ 775 w 847"/>
                <a:gd name="T9" fmla="*/ 89 h 89"/>
                <a:gd name="T10" fmla="*/ 0 w 847"/>
                <a:gd name="T11" fmla="*/ 89 h 89"/>
                <a:gd name="T12" fmla="*/ 0 w 847"/>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847" h="89">
                  <a:moveTo>
                    <a:pt x="0" y="0"/>
                  </a:moveTo>
                  <a:lnTo>
                    <a:pt x="847" y="0"/>
                  </a:lnTo>
                  <a:lnTo>
                    <a:pt x="826" y="33"/>
                  </a:lnTo>
                  <a:lnTo>
                    <a:pt x="802" y="62"/>
                  </a:lnTo>
                  <a:lnTo>
                    <a:pt x="775"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8" name="Freeform 43"/>
            <p:cNvSpPr>
              <a:spLocks/>
            </p:cNvSpPr>
            <p:nvPr/>
          </p:nvSpPr>
          <p:spPr bwMode="auto">
            <a:xfrm>
              <a:off x="4213226" y="2936876"/>
              <a:ext cx="568325" cy="141288"/>
            </a:xfrm>
            <a:custGeom>
              <a:avLst/>
              <a:gdLst>
                <a:gd name="T0" fmla="*/ 0 w 358"/>
                <a:gd name="T1" fmla="*/ 0 h 89"/>
                <a:gd name="T2" fmla="*/ 358 w 358"/>
                <a:gd name="T3" fmla="*/ 0 h 89"/>
                <a:gd name="T4" fmla="*/ 355 w 358"/>
                <a:gd name="T5" fmla="*/ 46 h 89"/>
                <a:gd name="T6" fmla="*/ 347 w 358"/>
                <a:gd name="T7" fmla="*/ 89 h 89"/>
                <a:gd name="T8" fmla="*/ 0 w 358"/>
                <a:gd name="T9" fmla="*/ 89 h 89"/>
                <a:gd name="T10" fmla="*/ 0 w 358"/>
                <a:gd name="T11" fmla="*/ 0 h 89"/>
              </a:gdLst>
              <a:ahLst/>
              <a:cxnLst>
                <a:cxn ang="0">
                  <a:pos x="T0" y="T1"/>
                </a:cxn>
                <a:cxn ang="0">
                  <a:pos x="T2" y="T3"/>
                </a:cxn>
                <a:cxn ang="0">
                  <a:pos x="T4" y="T5"/>
                </a:cxn>
                <a:cxn ang="0">
                  <a:pos x="T6" y="T7"/>
                </a:cxn>
                <a:cxn ang="0">
                  <a:pos x="T8" y="T9"/>
                </a:cxn>
                <a:cxn ang="0">
                  <a:pos x="T10" y="T11"/>
                </a:cxn>
              </a:cxnLst>
              <a:rect l="0" t="0" r="r" b="b"/>
              <a:pathLst>
                <a:path w="358" h="89">
                  <a:moveTo>
                    <a:pt x="0" y="0"/>
                  </a:moveTo>
                  <a:lnTo>
                    <a:pt x="358" y="0"/>
                  </a:lnTo>
                  <a:lnTo>
                    <a:pt x="355" y="46"/>
                  </a:lnTo>
                  <a:lnTo>
                    <a:pt x="347"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89" name="Freeform 44"/>
            <p:cNvSpPr>
              <a:spLocks/>
            </p:cNvSpPr>
            <p:nvPr/>
          </p:nvSpPr>
          <p:spPr bwMode="auto">
            <a:xfrm>
              <a:off x="3074988" y="2368551"/>
              <a:ext cx="1516063" cy="142875"/>
            </a:xfrm>
            <a:custGeom>
              <a:avLst/>
              <a:gdLst>
                <a:gd name="T0" fmla="*/ 0 w 955"/>
                <a:gd name="T1" fmla="*/ 0 h 90"/>
                <a:gd name="T2" fmla="*/ 717 w 955"/>
                <a:gd name="T3" fmla="*/ 0 h 90"/>
                <a:gd name="T4" fmla="*/ 761 w 955"/>
                <a:gd name="T5" fmla="*/ 3 h 90"/>
                <a:gd name="T6" fmla="*/ 805 w 955"/>
                <a:gd name="T7" fmla="*/ 11 h 90"/>
                <a:gd name="T8" fmla="*/ 846 w 955"/>
                <a:gd name="T9" fmla="*/ 24 h 90"/>
                <a:gd name="T10" fmla="*/ 885 w 955"/>
                <a:gd name="T11" fmla="*/ 41 h 90"/>
                <a:gd name="T12" fmla="*/ 921 w 955"/>
                <a:gd name="T13" fmla="*/ 63 h 90"/>
                <a:gd name="T14" fmla="*/ 955 w 955"/>
                <a:gd name="T15" fmla="*/ 90 h 90"/>
                <a:gd name="T16" fmla="*/ 0 w 955"/>
                <a:gd name="T17" fmla="*/ 90 h 90"/>
                <a:gd name="T18" fmla="*/ 0 w 955"/>
                <a:gd name="T1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5" h="90">
                  <a:moveTo>
                    <a:pt x="0" y="0"/>
                  </a:moveTo>
                  <a:lnTo>
                    <a:pt x="717" y="0"/>
                  </a:lnTo>
                  <a:lnTo>
                    <a:pt x="761" y="3"/>
                  </a:lnTo>
                  <a:lnTo>
                    <a:pt x="805" y="11"/>
                  </a:lnTo>
                  <a:lnTo>
                    <a:pt x="846" y="24"/>
                  </a:lnTo>
                  <a:lnTo>
                    <a:pt x="885" y="41"/>
                  </a:lnTo>
                  <a:lnTo>
                    <a:pt x="921" y="63"/>
                  </a:lnTo>
                  <a:lnTo>
                    <a:pt x="955" y="9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sp>
          <p:nvSpPr>
            <p:cNvPr id="90" name="Freeform 45"/>
            <p:cNvSpPr>
              <a:spLocks/>
            </p:cNvSpPr>
            <p:nvPr/>
          </p:nvSpPr>
          <p:spPr bwMode="auto">
            <a:xfrm>
              <a:off x="3074988" y="2652713"/>
              <a:ext cx="1689100" cy="141288"/>
            </a:xfrm>
            <a:custGeom>
              <a:avLst/>
              <a:gdLst>
                <a:gd name="T0" fmla="*/ 0 w 1064"/>
                <a:gd name="T1" fmla="*/ 0 h 89"/>
                <a:gd name="T2" fmla="*/ 1027 w 1064"/>
                <a:gd name="T3" fmla="*/ 0 h 89"/>
                <a:gd name="T4" fmla="*/ 1042 w 1064"/>
                <a:gd name="T5" fmla="*/ 28 h 89"/>
                <a:gd name="T6" fmla="*/ 1054 w 1064"/>
                <a:gd name="T7" fmla="*/ 58 h 89"/>
                <a:gd name="T8" fmla="*/ 1064 w 1064"/>
                <a:gd name="T9" fmla="*/ 89 h 89"/>
                <a:gd name="T10" fmla="*/ 0 w 1064"/>
                <a:gd name="T11" fmla="*/ 89 h 89"/>
                <a:gd name="T12" fmla="*/ 0 w 1064"/>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1064" h="89">
                  <a:moveTo>
                    <a:pt x="0" y="0"/>
                  </a:moveTo>
                  <a:lnTo>
                    <a:pt x="1027" y="0"/>
                  </a:lnTo>
                  <a:lnTo>
                    <a:pt x="1042" y="28"/>
                  </a:lnTo>
                  <a:lnTo>
                    <a:pt x="1054" y="58"/>
                  </a:lnTo>
                  <a:lnTo>
                    <a:pt x="1064" y="89"/>
                  </a:lnTo>
                  <a:lnTo>
                    <a:pt x="0" y="8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b="0" i="0" dirty="0">
                <a:latin typeface="Arial" charset="0"/>
                <a:cs typeface="Arial" charset="0"/>
              </a:endParaRPr>
            </a:p>
          </p:txBody>
        </p:sp>
      </p:grpSp>
      <p:sp>
        <p:nvSpPr>
          <p:cNvPr id="11" name="Title 10"/>
          <p:cNvSpPr>
            <a:spLocks noGrp="1"/>
          </p:cNvSpPr>
          <p:nvPr>
            <p:ph type="title"/>
          </p:nvPr>
        </p:nvSpPr>
        <p:spPr>
          <a:xfrm>
            <a:off x="228600" y="173736"/>
            <a:ext cx="2834640" cy="1600200"/>
          </a:xfrm>
        </p:spPr>
        <p:txBody>
          <a:bodyPr/>
          <a:lstStyle>
            <a:lvl1pPr>
              <a:defRPr b="0" i="0">
                <a:latin typeface="Arial" charset="0"/>
                <a:cs typeface="Arial" charset="0"/>
              </a:defRPr>
            </a:lvl1pPr>
          </a:lstStyle>
          <a:p>
            <a:r>
              <a:rPr lang="en-US" dirty="0"/>
              <a:t>Click to edit Master title style</a:t>
            </a:r>
          </a:p>
        </p:txBody>
      </p:sp>
    </p:spTree>
    <p:extLst>
      <p:ext uri="{BB962C8B-B14F-4D97-AF65-F5344CB8AC3E}">
        <p14:creationId xmlns:p14="http://schemas.microsoft.com/office/powerpoint/2010/main" val="126019743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Divide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97680" cy="2286000"/>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E4DBDE34-E9B5-E04F-B662-69720E4BCB53}" type="slidenum">
              <a:rPr lang="en-US" smtClean="0"/>
              <a:pPr/>
              <a:t>‹#›</a:t>
            </a:fld>
            <a:endParaRPr lang="en-US" dirty="0"/>
          </a:p>
        </p:txBody>
      </p:sp>
    </p:spTree>
    <p:extLst>
      <p:ext uri="{BB962C8B-B14F-4D97-AF65-F5344CB8AC3E}">
        <p14:creationId xmlns:p14="http://schemas.microsoft.com/office/powerpoint/2010/main" val="232886848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bove) +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5310"/>
            <a:ext cx="8541385" cy="3241992"/>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noProof="0" smtClean="0"/>
              <a:t>‹#›</a:t>
            </a:fld>
            <a:endParaRPr lang="en-US" noProof="0"/>
          </a:p>
        </p:txBody>
      </p:sp>
      <p:sp>
        <p:nvSpPr>
          <p:cNvPr id="7" name="Title 6"/>
          <p:cNvSpPr>
            <a:spLocks noGrp="1"/>
          </p:cNvSpPr>
          <p:nvPr>
            <p:ph type="title"/>
          </p:nvPr>
        </p:nvSpPr>
        <p:spPr>
          <a:xfrm>
            <a:off x="228600" y="173736"/>
            <a:ext cx="4474777" cy="914400"/>
          </a:xfrm>
        </p:spPr>
        <p:txBody>
          <a:bodyPr/>
          <a:lstStyle/>
          <a:p>
            <a:r>
              <a:rPr lang="en-US" noProof="0"/>
              <a:t>Click to edit Master title style</a:t>
            </a:r>
          </a:p>
        </p:txBody>
      </p:sp>
    </p:spTree>
    <p:extLst>
      <p:ext uri="{BB962C8B-B14F-4D97-AF65-F5344CB8AC3E}">
        <p14:creationId xmlns:p14="http://schemas.microsoft.com/office/powerpoint/2010/main" val="72306193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bove) + content (2-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9" name="Content Placeholder 2"/>
          <p:cNvSpPr>
            <a:spLocks noGrp="1"/>
          </p:cNvSpPr>
          <p:nvPr>
            <p:ph idx="14"/>
          </p:nvPr>
        </p:nvSpPr>
        <p:spPr>
          <a:xfrm>
            <a:off x="4568793" y="1097280"/>
            <a:ext cx="425196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9589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73736"/>
            <a:ext cx="6376911" cy="4343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9025204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bov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6019152"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3126701" y="1097280"/>
            <a:ext cx="283464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045693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above) + content (4-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
        <p:nvSpPr>
          <p:cNvPr id="8" name="Content Placeholder 2"/>
          <p:cNvSpPr>
            <a:spLocks noGrp="1"/>
          </p:cNvSpPr>
          <p:nvPr>
            <p:ph idx="13"/>
          </p:nvPr>
        </p:nvSpPr>
        <p:spPr>
          <a:xfrm>
            <a:off x="4563700"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2412942"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6729056" y="1097280"/>
            <a:ext cx="2103120" cy="324199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498761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bove) + blank">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Title 6"/>
          <p:cNvSpPr>
            <a:spLocks noGrp="1"/>
          </p:cNvSpPr>
          <p:nvPr>
            <p:ph type="title"/>
          </p:nvPr>
        </p:nvSpPr>
        <p:spPr>
          <a:xfrm>
            <a:off x="228600" y="173736"/>
            <a:ext cx="4474777" cy="914400"/>
          </a:xfrm>
        </p:spPr>
        <p:txBody>
          <a:bodyPr/>
          <a:lstStyle/>
          <a:p>
            <a:r>
              <a:rPr lang="en-US" dirty="0"/>
              <a:t>Click to edit Master title style</a:t>
            </a:r>
          </a:p>
        </p:txBody>
      </p:sp>
    </p:spTree>
    <p:extLst>
      <p:ext uri="{BB962C8B-B14F-4D97-AF65-F5344CB8AC3E}">
        <p14:creationId xmlns:p14="http://schemas.microsoft.com/office/powerpoint/2010/main" val="9047527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1/4)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6376911"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5640568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5667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1/4) + content (3-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3" name="Content Placeholder 2"/>
          <p:cNvSpPr>
            <a:spLocks noGrp="1"/>
          </p:cNvSpPr>
          <p:nvPr>
            <p:ph idx="1"/>
          </p:nvPr>
        </p:nvSpPr>
        <p:spPr>
          <a:xfrm>
            <a:off x="2414016"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4574197"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5"/>
          </p:nvPr>
        </p:nvSpPr>
        <p:spPr>
          <a:xfrm>
            <a:off x="6739864" y="182880"/>
            <a:ext cx="2103120" cy="4325644"/>
          </a:xfrm>
        </p:spPr>
        <p:txBody>
          <a:bodyPr rIns="0"/>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922256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1/4) + content (8-graphs)">
    <p:spTree>
      <p:nvGrpSpPr>
        <p:cNvPr id="1" name=""/>
        <p:cNvGrpSpPr/>
        <p:nvPr/>
      </p:nvGrpSpPr>
      <p:grpSpPr>
        <a:xfrm>
          <a:off x="0" y="0"/>
          <a:ext cx="0" cy="0"/>
          <a:chOff x="0" y="0"/>
          <a:chExt cx="0" cy="0"/>
        </a:xfrm>
      </p:grpSpPr>
      <p:sp>
        <p:nvSpPr>
          <p:cNvPr id="3" name="Content Placeholder 2"/>
          <p:cNvSpPr>
            <a:spLocks noGrp="1"/>
          </p:cNvSpPr>
          <p:nvPr>
            <p:ph idx="1"/>
          </p:nvPr>
        </p:nvSpPr>
        <p:spPr>
          <a:xfrm>
            <a:off x="2414016"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0"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4"/>
          </p:nvPr>
        </p:nvSpPr>
        <p:spPr>
          <a:xfrm>
            <a:off x="6739128" y="18356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6"/>
          </p:nvPr>
        </p:nvSpPr>
        <p:spPr>
          <a:xfrm>
            <a:off x="2414016"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ext Placeholder 25"/>
          <p:cNvSpPr>
            <a:spLocks noGrp="1"/>
          </p:cNvSpPr>
          <p:nvPr>
            <p:ph type="body" sz="quarter" idx="21"/>
          </p:nvPr>
        </p:nvSpPr>
        <p:spPr>
          <a:xfrm>
            <a:off x="4572000"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ext Placeholder 25"/>
          <p:cNvSpPr>
            <a:spLocks noGrp="1"/>
          </p:cNvSpPr>
          <p:nvPr>
            <p:ph type="body" sz="quarter" idx="22"/>
          </p:nvPr>
        </p:nvSpPr>
        <p:spPr>
          <a:xfrm>
            <a:off x="6739128"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7"/>
          </p:nvPr>
        </p:nvSpPr>
        <p:spPr>
          <a:xfrm>
            <a:off x="4572000"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18"/>
          </p:nvPr>
        </p:nvSpPr>
        <p:spPr>
          <a:xfrm>
            <a:off x="6739128" y="2380490"/>
            <a:ext cx="2103120" cy="1828800"/>
          </a:xfrm>
        </p:spPr>
        <p:txBody>
          <a:bodyPr rIns="0"/>
          <a:lstStyle>
            <a:lvl1pPr>
              <a:defRPr sz="16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26" name="Text Placeholder 25"/>
          <p:cNvSpPr>
            <a:spLocks noGrp="1"/>
          </p:cNvSpPr>
          <p:nvPr>
            <p:ph type="body" sz="quarter" idx="20"/>
          </p:nvPr>
        </p:nvSpPr>
        <p:spPr>
          <a:xfrm>
            <a:off x="2414016" y="1965960"/>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Text Placeholder 25"/>
          <p:cNvSpPr>
            <a:spLocks noGrp="1"/>
          </p:cNvSpPr>
          <p:nvPr>
            <p:ph type="body" sz="quarter" idx="24"/>
          </p:nvPr>
        </p:nvSpPr>
        <p:spPr>
          <a:xfrm>
            <a:off x="2414016"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Text Placeholder 25"/>
          <p:cNvSpPr>
            <a:spLocks noGrp="1"/>
          </p:cNvSpPr>
          <p:nvPr>
            <p:ph type="body" sz="quarter" idx="25"/>
          </p:nvPr>
        </p:nvSpPr>
        <p:spPr>
          <a:xfrm>
            <a:off x="4572000"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Text Placeholder 25"/>
          <p:cNvSpPr>
            <a:spLocks noGrp="1"/>
          </p:cNvSpPr>
          <p:nvPr>
            <p:ph type="body" sz="quarter" idx="26"/>
          </p:nvPr>
        </p:nvSpPr>
        <p:spPr>
          <a:xfrm>
            <a:off x="6739128" y="4162524"/>
            <a:ext cx="2103120" cy="457200"/>
          </a:xfrm>
        </p:spPr>
        <p:txBody>
          <a:bodyPr/>
          <a:lstStyle>
            <a:lvl1pPr>
              <a:defRPr sz="1200"/>
            </a:lvl1pPr>
            <a:lvl2pPr>
              <a:defRPr sz="1200"/>
            </a:lvl2pPr>
            <a:lvl3pPr>
              <a:defRPr sz="1200"/>
            </a:lvl3pPr>
            <a:lvl4pPr>
              <a:defRPr sz="1200"/>
            </a:lvl4pPr>
            <a:lvl5pPr>
              <a:defRPr sz="1200"/>
            </a:lvl5pPr>
          </a:lstStyle>
          <a:p>
            <a:pPr lvl="0"/>
            <a:r>
              <a:rPr lang="en-US" dirty="0"/>
              <a:t>Click to edit Master text styles</a:t>
            </a:r>
          </a:p>
          <a:p>
            <a:pPr lvl="1"/>
            <a:r>
              <a:rPr lang="en-US" dirty="0"/>
              <a:t>Second level</a:t>
            </a:r>
          </a:p>
          <a:p>
            <a:pPr lvl="2"/>
            <a:r>
              <a:rPr lang="en-US" dirty="0"/>
              <a:t>Third </a:t>
            </a:r>
            <a:r>
              <a:rPr lang="en-US" dirty="0" err="1"/>
              <a:t>leel</a:t>
            </a:r>
            <a:endParaRPr lang="en-US" dirty="0"/>
          </a:p>
          <a:p>
            <a:pPr lvl="3"/>
            <a:r>
              <a:rPr lang="en-US" dirty="0"/>
              <a:t>Fourth level</a:t>
            </a:r>
          </a:p>
          <a:p>
            <a:pPr lvl="4"/>
            <a:r>
              <a:rPr lang="en-US" dirty="0"/>
              <a:t>Fifth level</a:t>
            </a:r>
          </a:p>
        </p:txBody>
      </p:sp>
    </p:spTree>
    <p:extLst>
      <p:ext uri="{BB962C8B-B14F-4D97-AF65-F5344CB8AC3E}">
        <p14:creationId xmlns:p14="http://schemas.microsoft.com/office/powerpoint/2010/main" val="76881023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1/4)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249075848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 preserve="1">
  <p:cSld name="Title (1/3)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3" name="Content Placeholder 2"/>
          <p:cNvSpPr>
            <a:spLocks noGrp="1"/>
          </p:cNvSpPr>
          <p:nvPr>
            <p:ph idx="1"/>
          </p:nvPr>
        </p:nvSpPr>
        <p:spPr>
          <a:xfrm>
            <a:off x="3129776" y="173736"/>
            <a:ext cx="5659806"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4543684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1/3)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lvl1pPr>
              <a:defRPr sz="2000"/>
            </a:lvl1pPr>
          </a:lstStyle>
          <a:p>
            <a:r>
              <a:rPr lang="en-US" dirty="0"/>
              <a:t>Click to edit Master title style</a:t>
            </a:r>
          </a:p>
        </p:txBody>
      </p:sp>
      <p:sp>
        <p:nvSpPr>
          <p:cNvPr id="3" name="Content Placeholder 2"/>
          <p:cNvSpPr>
            <a:spLocks noGrp="1"/>
          </p:cNvSpPr>
          <p:nvPr>
            <p:ph idx="1"/>
          </p:nvPr>
        </p:nvSpPr>
        <p:spPr>
          <a:xfrm>
            <a:off x="3127248"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457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1/4) + 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103120" cy="4343400"/>
          </a:xfrm>
        </p:spPr>
        <p:txBody>
          <a:bodyPr/>
          <a:lstStyle/>
          <a:p>
            <a:r>
              <a:rPr lang="en-US"/>
              <a:t>Click to edit Master title style</a:t>
            </a:r>
            <a:endParaRPr lang="en-US" dirty="0"/>
          </a:p>
        </p:txBody>
      </p:sp>
      <p:sp>
        <p:nvSpPr>
          <p:cNvPr id="3" name="Content Placeholder 2"/>
          <p:cNvSpPr>
            <a:spLocks noGrp="1"/>
          </p:cNvSpPr>
          <p:nvPr>
            <p:ph idx="1"/>
          </p:nvPr>
        </p:nvSpPr>
        <p:spPr>
          <a:xfrm>
            <a:off x="2414016" y="173736"/>
            <a:ext cx="3154680" cy="4343400"/>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Content Placeholder 2"/>
          <p:cNvSpPr>
            <a:spLocks noGrp="1"/>
          </p:cNvSpPr>
          <p:nvPr>
            <p:ph idx="14"/>
          </p:nvPr>
        </p:nvSpPr>
        <p:spPr>
          <a:xfrm>
            <a:off x="5664200" y="173736"/>
            <a:ext cx="3154680" cy="4343400"/>
          </a:xfrm>
        </p:spPr>
        <p:txBody>
          <a:bodyPr r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537957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1/3) + blank">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2834640" cy="4343400"/>
          </a:xfrm>
        </p:spPr>
        <p:txBody>
          <a:bodyPr/>
          <a:lstStyle/>
          <a:p>
            <a:r>
              <a:rPr lang="en-US" dirty="0"/>
              <a:t>Click to edit Master title style</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83311173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none) + content (1/3 + 2/3)">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7248" y="173736"/>
            <a:ext cx="5658304"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512991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none) + content (3-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31248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7" name="Content Placeholder 2"/>
          <p:cNvSpPr>
            <a:spLocks noGrp="1"/>
          </p:cNvSpPr>
          <p:nvPr>
            <p:ph idx="13"/>
          </p:nvPr>
        </p:nvSpPr>
        <p:spPr>
          <a:xfrm>
            <a:off x="6016752"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4"/>
          </p:nvPr>
        </p:nvSpPr>
        <p:spPr>
          <a:xfrm>
            <a:off x="228600" y="173736"/>
            <a:ext cx="2834640" cy="4343400"/>
          </a:xfrm>
        </p:spPr>
        <p:txBody>
          <a:bodyPr rIns="0"/>
          <a:lstStyle>
            <a:lvl1pPr>
              <a:defRPr sz="2000"/>
            </a:lvl1pPr>
            <a:lvl2pPr>
              <a:defRPr sz="2000"/>
            </a:lvl2pPr>
            <a:lvl3pPr>
              <a:defRPr sz="20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0516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1/2) + content (1-column)">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335131855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1/2) + content (1-column, full-blee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4251960" cy="4343400"/>
          </a:xfrm>
        </p:spPr>
        <p:txBody>
          <a:bodyPr/>
          <a:lstStyle/>
          <a:p>
            <a:r>
              <a:rPr lang="en-US" dirty="0"/>
              <a:t>Click to edit Master title style</a:t>
            </a:r>
          </a:p>
        </p:txBody>
      </p:sp>
      <p:sp>
        <p:nvSpPr>
          <p:cNvPr id="3" name="Content Placeholder 2"/>
          <p:cNvSpPr>
            <a:spLocks noGrp="1"/>
          </p:cNvSpPr>
          <p:nvPr>
            <p:ph idx="1"/>
          </p:nvPr>
        </p:nvSpPr>
        <p:spPr>
          <a:xfrm>
            <a:off x="4572000" y="0"/>
            <a:ext cx="4572000" cy="5143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729801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228600" y="137160"/>
            <a:ext cx="4251960"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12436676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Quote (1/2, medium text, 30 pt) and content (1-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0" y="173736"/>
            <a:ext cx="4251960"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8" name="Title 7"/>
          <p:cNvSpPr>
            <a:spLocks noGrp="1"/>
          </p:cNvSpPr>
          <p:nvPr>
            <p:ph type="title"/>
          </p:nvPr>
        </p:nvSpPr>
        <p:spPr>
          <a:xfrm>
            <a:off x="137160" y="137160"/>
            <a:ext cx="4251960" cy="4343400"/>
          </a:xfrm>
        </p:spPr>
        <p:txBody>
          <a:bodyPr/>
          <a:lstStyle>
            <a:lvl1pPr marL="0" indent="0">
              <a:defRPr sz="3000"/>
            </a:lvl1pPr>
          </a:lstStyle>
          <a:p>
            <a:r>
              <a:rPr lang="en-US" dirty="0"/>
              <a:t>Click to edit Master title style</a:t>
            </a:r>
          </a:p>
        </p:txBody>
      </p:sp>
    </p:spTree>
    <p:extLst>
      <p:ext uri="{BB962C8B-B14F-4D97-AF65-F5344CB8AC3E}">
        <p14:creationId xmlns:p14="http://schemas.microsoft.com/office/powerpoint/2010/main" val="294234628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ig text only (48 p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4DBDE34-E9B5-E04F-B662-69720E4BCB53}" type="slidenum">
              <a:rPr lang="en-US" smtClean="0"/>
              <a:t>‹#›</a:t>
            </a:fld>
            <a:endParaRPr lang="en-US"/>
          </a:p>
        </p:txBody>
      </p:sp>
      <p:sp>
        <p:nvSpPr>
          <p:cNvPr id="3" name="Title 2"/>
          <p:cNvSpPr>
            <a:spLocks noGrp="1"/>
          </p:cNvSpPr>
          <p:nvPr>
            <p:ph type="title"/>
          </p:nvPr>
        </p:nvSpPr>
        <p:spPr>
          <a:xfrm>
            <a:off x="228600" y="133098"/>
            <a:ext cx="8515984" cy="4343400"/>
          </a:xfrm>
        </p:spPr>
        <p:txBody>
          <a:bodyPr/>
          <a:lstStyle>
            <a:lvl1pPr>
              <a:lnSpc>
                <a:spcPct val="90000"/>
              </a:lnSpc>
              <a:defRPr sz="4800"/>
            </a:lvl1pPr>
          </a:lstStyle>
          <a:p>
            <a:r>
              <a:rPr lang="en-US" dirty="0"/>
              <a:t>Click to edit Master title style</a:t>
            </a:r>
          </a:p>
        </p:txBody>
      </p:sp>
    </p:spTree>
    <p:extLst>
      <p:ext uri="{BB962C8B-B14F-4D97-AF65-F5344CB8AC3E}">
        <p14:creationId xmlns:p14="http://schemas.microsoft.com/office/powerpoint/2010/main" val="17871726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Medium text only (30 p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E4DBDE34-E9B5-E04F-B662-69720E4BCB53}" type="slidenum">
              <a:rPr lang="en-US" smtClean="0"/>
              <a:t>‹#›</a:t>
            </a:fld>
            <a:endParaRPr lang="en-US"/>
          </a:p>
        </p:txBody>
      </p:sp>
      <p:sp>
        <p:nvSpPr>
          <p:cNvPr id="6" name="Title 5"/>
          <p:cNvSpPr>
            <a:spLocks noGrp="1"/>
          </p:cNvSpPr>
          <p:nvPr>
            <p:ph type="title"/>
          </p:nvPr>
        </p:nvSpPr>
        <p:spPr>
          <a:xfrm>
            <a:off x="228600" y="137160"/>
            <a:ext cx="5706166" cy="4343400"/>
          </a:xfrm>
        </p:spPr>
        <p:txBody>
          <a:bodyPr/>
          <a:lstStyle>
            <a:lvl1pPr>
              <a:defRPr sz="3000"/>
            </a:lvl1pPr>
          </a:lstStyle>
          <a:p>
            <a:r>
              <a:rPr lang="en-US" dirty="0"/>
              <a:t>Click to edit Master title style</a:t>
            </a:r>
          </a:p>
        </p:txBody>
      </p:sp>
    </p:spTree>
    <p:extLst>
      <p:ext uri="{BB962C8B-B14F-4D97-AF65-F5344CB8AC3E}">
        <p14:creationId xmlns:p14="http://schemas.microsoft.com/office/powerpoint/2010/main" val="261617263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a:t>
            </a:fld>
            <a:endParaRPr lang="en-US"/>
          </a:p>
        </p:txBody>
      </p:sp>
    </p:spTree>
    <p:extLst>
      <p:ext uri="{BB962C8B-B14F-4D97-AF65-F5344CB8AC3E}">
        <p14:creationId xmlns:p14="http://schemas.microsoft.com/office/powerpoint/2010/main" val="160933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slideLayout" Target="../slideLayouts/slideLayout50.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image" Target="../media/image2.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26" Type="http://schemas.openxmlformats.org/officeDocument/2006/relationships/image" Target="../media/image1.png"/><Relationship Id="rId3" Type="http://schemas.openxmlformats.org/officeDocument/2006/relationships/slideLayout" Target="../slideLayouts/slideLayout53.xml"/><Relationship Id="rId21" Type="http://schemas.openxmlformats.org/officeDocument/2006/relationships/slideLayout" Target="../slideLayouts/slideLayout71.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5" Type="http://schemas.openxmlformats.org/officeDocument/2006/relationships/theme" Target="../theme/theme3.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slideLayout" Target="../slideLayouts/slideLayout70.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24" Type="http://schemas.openxmlformats.org/officeDocument/2006/relationships/slideLayout" Target="../slideLayouts/slideLayout74.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23" Type="http://schemas.openxmlformats.org/officeDocument/2006/relationships/slideLayout" Target="../slideLayouts/slideLayout73.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 Id="rId22"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18" Type="http://schemas.openxmlformats.org/officeDocument/2006/relationships/slideLayout" Target="../slideLayouts/slideLayout92.xml"/><Relationship Id="rId26" Type="http://schemas.openxmlformats.org/officeDocument/2006/relationships/theme" Target="../theme/theme4.xml"/><Relationship Id="rId3" Type="http://schemas.openxmlformats.org/officeDocument/2006/relationships/slideLayout" Target="../slideLayouts/slideLayout77.xml"/><Relationship Id="rId21" Type="http://schemas.openxmlformats.org/officeDocument/2006/relationships/slideLayout" Target="../slideLayouts/slideLayout95.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slideLayout" Target="../slideLayouts/slideLayout91.xml"/><Relationship Id="rId25" Type="http://schemas.openxmlformats.org/officeDocument/2006/relationships/slideLayout" Target="../slideLayouts/slideLayout99.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20" Type="http://schemas.openxmlformats.org/officeDocument/2006/relationships/slideLayout" Target="../slideLayouts/slideLayout94.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24" Type="http://schemas.openxmlformats.org/officeDocument/2006/relationships/slideLayout" Target="../slideLayouts/slideLayout98.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23" Type="http://schemas.openxmlformats.org/officeDocument/2006/relationships/slideLayout" Target="../slideLayouts/slideLayout97.xml"/><Relationship Id="rId10" Type="http://schemas.openxmlformats.org/officeDocument/2006/relationships/slideLayout" Target="../slideLayouts/slideLayout84.xml"/><Relationship Id="rId19" Type="http://schemas.openxmlformats.org/officeDocument/2006/relationships/slideLayout" Target="../slideLayouts/slideLayout93.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 Id="rId22" Type="http://schemas.openxmlformats.org/officeDocument/2006/relationships/slideLayout" Target="../slideLayouts/slideLayout96.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603504" y="4718304"/>
            <a:ext cx="2895600" cy="201168"/>
          </a:xfrm>
          <a:prstGeom prst="rect">
            <a:avLst/>
          </a:prstGeom>
        </p:spPr>
        <p:txBody>
          <a:bodyPr vert="horz" lIns="0" tIns="0" rIns="0" bIns="0" rtlCol="0" anchor="b" anchorCtr="0"/>
          <a:lstStyle>
            <a:lvl1pPr algn="l">
              <a:defRPr sz="500" b="0" i="0">
                <a:solidFill>
                  <a:schemeClr val="tx1">
                    <a:tint val="75000"/>
                  </a:schemeClr>
                </a:solidFill>
                <a:latin typeface="Arial" charset="0"/>
                <a:cs typeface="Arial" charset="0"/>
              </a:defRPr>
            </a:lvl1pPr>
          </a:lstStyle>
          <a:p>
            <a:r>
              <a:rPr lang="en-US" dirty="0"/>
              <a:t>Presentation Title / Date</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chemeClr val="tx1">
                    <a:tint val="75000"/>
                  </a:schemeClr>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595807483"/>
      </p:ext>
    </p:extLst>
  </p:cSld>
  <p:clrMap bg1="lt1" tx1="dk1" bg2="lt2" tx2="dk2" accent1="accent1" accent2="accent2" accent3="accent3" accent4="accent4" accent5="accent5" accent6="accent6" hlink="hlink" folHlink="folHlink"/>
  <p:sldLayoutIdLst>
    <p:sldLayoutId id="2147483764" r:id="rId1"/>
    <p:sldLayoutId id="2147483857" r:id="rId2"/>
    <p:sldLayoutId id="2147483766" r:id="rId3"/>
    <p:sldLayoutId id="2147483784" r:id="rId4"/>
    <p:sldLayoutId id="2147483783" r:id="rId5"/>
    <p:sldLayoutId id="2147483785" r:id="rId6"/>
    <p:sldLayoutId id="2147483854" r:id="rId7"/>
    <p:sldLayoutId id="2147483765" r:id="rId8"/>
    <p:sldLayoutId id="2147483768" r:id="rId9"/>
    <p:sldLayoutId id="2147483789" r:id="rId10"/>
    <p:sldLayoutId id="2147483767" r:id="rId11"/>
    <p:sldLayoutId id="2147483855" r:id="rId12"/>
    <p:sldLayoutId id="2147483853" r:id="rId13"/>
    <p:sldLayoutId id="2147483782" r:id="rId14"/>
    <p:sldLayoutId id="2147483856" r:id="rId15"/>
    <p:sldLayoutId id="2147483787" r:id="rId16"/>
    <p:sldLayoutId id="2147483788" r:id="rId17"/>
    <p:sldLayoutId id="2147483786" r:id="rId18"/>
    <p:sldLayoutId id="2147484006" r:id="rId19"/>
    <p:sldLayoutId id="2147483769" r:id="rId20"/>
    <p:sldLayoutId id="2147483858" r:id="rId21"/>
    <p:sldLayoutId id="2147483770" r:id="rId22"/>
    <p:sldLayoutId id="2147483771" r:id="rId23"/>
    <p:sldLayoutId id="2147483773" r:id="rId24"/>
  </p:sldLayoutIdLst>
  <p:hf hdr="0" dt="0"/>
  <p:txStyles>
    <p:titleStyle>
      <a:lvl1pPr algn="l" defTabSz="457200" rtl="0" eaLnBrk="1" latinLnBrk="0" hangingPunct="1">
        <a:lnSpc>
          <a:spcPct val="100000"/>
        </a:lnSpc>
        <a:spcBef>
          <a:spcPct val="0"/>
        </a:spcBef>
        <a:buNone/>
        <a:defRPr sz="2000" b="0" i="0" kern="1200">
          <a:solidFill>
            <a:schemeClr val="bg1"/>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chemeClr val="bg1"/>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chemeClr val="bg1"/>
                </a:solidFill>
                <a:latin typeface="Arial" charset="0"/>
                <a:cs typeface="Arial" charset="0"/>
              </a:defRPr>
            </a:lvl1pPr>
          </a:lstStyle>
          <a:p>
            <a:fld id="{E4DBDE34-E9B5-E04F-B662-69720E4BCB53}" type="slidenum">
              <a:rPr lang="en-US" smtClean="0"/>
              <a:pPr/>
              <a:t>‹#›</a:t>
            </a:fld>
            <a:endParaRPr lang="en-US" dirty="0"/>
          </a:p>
        </p:txBody>
      </p:sp>
      <p:pic>
        <p:nvPicPr>
          <p:cNvPr id="8" name="Picture 7" descr="WatsonTalentandIBMKenexa_black.png"/>
          <p:cNvPicPr>
            <a:picLocks noChangeAspect="1"/>
          </p:cNvPicPr>
          <p:nvPr userDrawn="1"/>
        </p:nvPicPr>
        <p:blipFill>
          <a:blip r:embed="rId28">
            <a:extLst>
              <a:ext uri="{28A0092B-C50C-407E-A947-70E740481C1C}">
                <a14:useLocalDpi xmlns:a14="http://schemas.microsoft.com/office/drawing/2010/main" val="0"/>
              </a:ext>
            </a:extLst>
          </a:blip>
          <a:stretch>
            <a:fillRect/>
          </a:stretch>
        </p:blipFill>
        <p:spPr>
          <a:xfrm>
            <a:off x="6037590" y="4681279"/>
            <a:ext cx="3106410" cy="375701"/>
          </a:xfrm>
          <a:prstGeom prst="rect">
            <a:avLst/>
          </a:prstGeom>
        </p:spPr>
      </p:pic>
    </p:spTree>
    <p:extLst>
      <p:ext uri="{BB962C8B-B14F-4D97-AF65-F5344CB8AC3E}">
        <p14:creationId xmlns:p14="http://schemas.microsoft.com/office/powerpoint/2010/main" val="3034881242"/>
      </p:ext>
    </p:extLst>
  </p:cSld>
  <p:clrMap bg1="lt1" tx1="dk1" bg2="lt2" tx2="dk2" accent1="accent1" accent2="accent2" accent3="accent3" accent4="accent4" accent5="accent5" accent6="accent6" hlink="hlink" folHlink="folHlink"/>
  <p:sldLayoutIdLst>
    <p:sldLayoutId id="2147483935" r:id="rId1"/>
    <p:sldLayoutId id="2147484011" r:id="rId2"/>
    <p:sldLayoutId id="2147484012"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 id="2147483952" r:id="rId20"/>
    <p:sldLayoutId id="2147484007" r:id="rId21"/>
    <p:sldLayoutId id="2147483953" r:id="rId22"/>
    <p:sldLayoutId id="2147483954" r:id="rId23"/>
    <p:sldLayoutId id="2147483955" r:id="rId24"/>
    <p:sldLayoutId id="2147483956" r:id="rId25"/>
    <p:sldLayoutId id="2147483957" r:id="rId26"/>
  </p:sldLayoutIdLst>
  <p:hf hdr="0" dt="0"/>
  <p:txStyles>
    <p:titleStyle>
      <a:lvl1pPr algn="l" defTabSz="457200" rtl="0" eaLnBrk="1" latinLnBrk="0" hangingPunct="1">
        <a:lnSpc>
          <a:spcPct val="100000"/>
        </a:lnSpc>
        <a:spcBef>
          <a:spcPct val="0"/>
        </a:spcBef>
        <a:buNone/>
        <a:defRPr sz="2000" b="0" i="0" kern="1200">
          <a:solidFill>
            <a:schemeClr val="bg1"/>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chemeClr val="bg1"/>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chemeClr val="bg1"/>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rgbClr val="FFFFFF"/>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6">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547059782"/>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 id="2147483999" r:id="rId17"/>
    <p:sldLayoutId id="2147484000" r:id="rId18"/>
    <p:sldLayoutId id="2147484008" r:id="rId19"/>
    <p:sldLayoutId id="2147484001" r:id="rId20"/>
    <p:sldLayoutId id="2147484002" r:id="rId21"/>
    <p:sldLayoutId id="2147484003" r:id="rId22"/>
    <p:sldLayoutId id="2147484004" r:id="rId23"/>
    <p:sldLayoutId id="2147484005" r:id="rId24"/>
  </p:sldLayoutIdLst>
  <p:hf hdr="0" dt="0"/>
  <p:txStyles>
    <p:titleStyle>
      <a:lvl1pPr algn="l" defTabSz="457200" rtl="0" eaLnBrk="1" latinLnBrk="0" hangingPunct="1">
        <a:lnSpc>
          <a:spcPct val="100000"/>
        </a:lnSpc>
        <a:spcBef>
          <a:spcPct val="0"/>
        </a:spcBef>
        <a:buNone/>
        <a:defRPr sz="2000" b="0" i="0" kern="1200">
          <a:solidFill>
            <a:srgbClr val="FFFFFF"/>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rgbClr val="FFFFFF"/>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72251"/>
            <a:ext cx="2103120" cy="43434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2408195" y="172251"/>
            <a:ext cx="2105840" cy="43434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Slide Number Placeholder 5"/>
          <p:cNvSpPr>
            <a:spLocks noGrp="1"/>
          </p:cNvSpPr>
          <p:nvPr>
            <p:ph type="sldNum" sz="quarter" idx="4"/>
          </p:nvPr>
        </p:nvSpPr>
        <p:spPr>
          <a:xfrm>
            <a:off x="230188" y="4718304"/>
            <a:ext cx="210312" cy="201168"/>
          </a:xfrm>
          <a:prstGeom prst="rect">
            <a:avLst/>
          </a:prstGeom>
        </p:spPr>
        <p:txBody>
          <a:bodyPr vert="horz" lIns="0" tIns="0" rIns="0" bIns="0" rtlCol="0" anchor="b" anchorCtr="0"/>
          <a:lstStyle>
            <a:lvl1pPr algn="l">
              <a:defRPr sz="500" b="0" i="0">
                <a:solidFill>
                  <a:srgbClr val="FFFFFF"/>
                </a:solidFill>
                <a:latin typeface="Arial" charset="0"/>
                <a:cs typeface="Arial" charset="0"/>
              </a:defRPr>
            </a:lvl1pPr>
          </a:lstStyle>
          <a:p>
            <a:fld id="{E4DBDE34-E9B5-E04F-B662-69720E4BCB53}" type="slidenum">
              <a:rPr lang="en-US" smtClean="0"/>
              <a:pPr/>
              <a:t>‹#›</a:t>
            </a:fld>
            <a:endParaRPr lang="en-US" dirty="0"/>
          </a:p>
        </p:txBody>
      </p:sp>
      <p:pic>
        <p:nvPicPr>
          <p:cNvPr id="7" name="Picture 6" descr="WatsonTalentandIBMKenexa_white.png"/>
          <p:cNvPicPr>
            <a:picLocks noChangeAspect="1"/>
          </p:cNvPicPr>
          <p:nvPr userDrawn="1"/>
        </p:nvPicPr>
        <p:blipFill>
          <a:blip r:embed="rId27">
            <a:extLst>
              <a:ext uri="{28A0092B-C50C-407E-A947-70E740481C1C}">
                <a14:useLocalDpi xmlns:a14="http://schemas.microsoft.com/office/drawing/2010/main" val="0"/>
              </a:ext>
            </a:extLst>
          </a:blip>
          <a:stretch>
            <a:fillRect/>
          </a:stretch>
        </p:blipFill>
        <p:spPr>
          <a:xfrm>
            <a:off x="5954312" y="4673152"/>
            <a:ext cx="3189687" cy="385773"/>
          </a:xfrm>
          <a:prstGeom prst="rect">
            <a:avLst/>
          </a:prstGeom>
        </p:spPr>
      </p:pic>
    </p:spTree>
    <p:extLst>
      <p:ext uri="{BB962C8B-B14F-4D97-AF65-F5344CB8AC3E}">
        <p14:creationId xmlns:p14="http://schemas.microsoft.com/office/powerpoint/2010/main" val="4105299585"/>
      </p:ext>
    </p:extLst>
  </p:cSld>
  <p:clrMap bg1="lt1" tx1="dk1" bg2="lt2" tx2="dk2" accent1="accent1" accent2="accent2" accent3="accent3" accent4="accent4" accent5="accent5" accent6="accent6" hlink="hlink" folHlink="folHlink"/>
  <p:sldLayoutIdLst>
    <p:sldLayoutId id="2147483959" r:id="rId1"/>
    <p:sldLayoutId id="2147484010"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974" r:id="rId17"/>
    <p:sldLayoutId id="2147483975" r:id="rId18"/>
    <p:sldLayoutId id="2147483976" r:id="rId19"/>
    <p:sldLayoutId id="2147484009" r:id="rId20"/>
    <p:sldLayoutId id="2147483977" r:id="rId21"/>
    <p:sldLayoutId id="2147483978" r:id="rId22"/>
    <p:sldLayoutId id="2147483979" r:id="rId23"/>
    <p:sldLayoutId id="2147483980" r:id="rId24"/>
    <p:sldLayoutId id="2147483981" r:id="rId25"/>
  </p:sldLayoutIdLst>
  <p:hf hdr="0" dt="0"/>
  <p:txStyles>
    <p:titleStyle>
      <a:lvl1pPr algn="l" defTabSz="457200" rtl="0" eaLnBrk="1" latinLnBrk="0" hangingPunct="1">
        <a:lnSpc>
          <a:spcPct val="100000"/>
        </a:lnSpc>
        <a:spcBef>
          <a:spcPct val="0"/>
        </a:spcBef>
        <a:buNone/>
        <a:defRPr sz="2000" b="0" i="0" kern="1200">
          <a:solidFill>
            <a:srgbClr val="FFFFFF"/>
          </a:solidFill>
          <a:latin typeface="Arial" charset="0"/>
          <a:ea typeface="+mj-ea"/>
          <a:cs typeface="Arial" charset="0"/>
        </a:defRPr>
      </a:lvl1pPr>
    </p:titleStyle>
    <p:bodyStyle>
      <a:lvl1pPr marL="0" indent="0" algn="l" defTabSz="457200" rtl="0" eaLnBrk="1" latinLnBrk="0" hangingPunct="1">
        <a:spcBef>
          <a:spcPts val="1500"/>
        </a:spcBef>
        <a:buFont typeface="Arial"/>
        <a:buNone/>
        <a:defRPr sz="2000" b="0" i="0" kern="1200">
          <a:solidFill>
            <a:srgbClr val="FFFFFF"/>
          </a:solidFill>
          <a:latin typeface="Arial" charset="0"/>
          <a:ea typeface="+mn-ea"/>
          <a:cs typeface="Arial" charset="0"/>
        </a:defRPr>
      </a:lvl1pPr>
      <a:lvl2pPr marL="173038"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2pPr>
      <a:lvl3pPr marL="3968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3pPr>
      <a:lvl4pPr marL="625475" indent="-168275"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4pPr>
      <a:lvl5pPr marL="803275" indent="-173038" algn="l" defTabSz="457200" rtl="0" eaLnBrk="1" latinLnBrk="0" hangingPunct="1">
        <a:spcBef>
          <a:spcPct val="20000"/>
        </a:spcBef>
        <a:buFont typeface="Arial"/>
        <a:buChar char="»"/>
        <a:defRPr sz="2000" b="0" i="0" kern="1200">
          <a:solidFill>
            <a:srgbClr val="FFFFFF"/>
          </a:solidFill>
          <a:latin typeface="Arial" charset="0"/>
          <a:ea typeface="+mn-ea"/>
          <a:cs typeface="Arial"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7.xml"/><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4011" y="358112"/>
            <a:ext cx="4842793" cy="1084856"/>
          </a:xfrm>
        </p:spPr>
        <p:txBody>
          <a:bodyPr/>
          <a:lstStyle/>
          <a:p>
            <a:pPr algn="r"/>
            <a:r>
              <a:rPr lang="en-US" dirty="0"/>
              <a:t>IBM Kenexa BrassRing on Cloud</a:t>
            </a:r>
            <a:br>
              <a:rPr lang="en-US" dirty="0"/>
            </a:br>
            <a:r>
              <a:rPr lang="en-US" dirty="0"/>
              <a:t>Responsive Apply: Gateway Questionnaire Configuration</a:t>
            </a:r>
          </a:p>
        </p:txBody>
      </p:sp>
      <p:sp>
        <p:nvSpPr>
          <p:cNvPr id="5" name="Subtitle 4"/>
          <p:cNvSpPr>
            <a:spLocks noGrp="1"/>
          </p:cNvSpPr>
          <p:nvPr>
            <p:ph type="subTitle" idx="4294967295"/>
          </p:nvPr>
        </p:nvSpPr>
        <p:spPr>
          <a:xfrm>
            <a:off x="5821529" y="1442968"/>
            <a:ext cx="2835275" cy="1600200"/>
          </a:xfrm>
        </p:spPr>
        <p:txBody>
          <a:bodyPr/>
          <a:lstStyle/>
          <a:p>
            <a:pPr algn="r">
              <a:spcBef>
                <a:spcPts val="0"/>
              </a:spcBef>
            </a:pPr>
            <a:r>
              <a:rPr lang="en-US" dirty="0"/>
              <a:t>April 2017</a:t>
            </a:r>
          </a:p>
        </p:txBody>
      </p:sp>
      <p:pic>
        <p:nvPicPr>
          <p:cNvPr id="2" name="Picture 1" descr="IBM_8bar_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123" y="4722412"/>
            <a:ext cx="514069" cy="190221"/>
          </a:xfrm>
          <a:prstGeom prst="rect">
            <a:avLst/>
          </a:prstGeom>
        </p:spPr>
      </p:pic>
    </p:spTree>
    <p:extLst>
      <p:ext uri="{BB962C8B-B14F-4D97-AF65-F5344CB8AC3E}">
        <p14:creationId xmlns:p14="http://schemas.microsoft.com/office/powerpoint/2010/main" val="2224373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188" y="695779"/>
            <a:ext cx="8541385" cy="3241992"/>
          </a:xfrm>
        </p:spPr>
        <p:txBody>
          <a:bodyPr/>
          <a:lstStyle/>
          <a:p>
            <a:pPr>
              <a:spcBef>
                <a:spcPts val="0"/>
              </a:spcBef>
            </a:pPr>
            <a:r>
              <a:rPr lang="en-US" sz="1600" b="1" dirty="0"/>
              <a:t>Branching Configuration</a:t>
            </a:r>
            <a:r>
              <a:rPr lang="en-US" sz="1600" dirty="0"/>
              <a:t>:</a:t>
            </a:r>
          </a:p>
          <a:p>
            <a:pPr marL="342900" indent="-342900">
              <a:spcBef>
                <a:spcPts val="0"/>
              </a:spcBef>
              <a:buFont typeface="+mj-lt"/>
              <a:buAutoNum type="arabicPeriod"/>
            </a:pPr>
            <a:r>
              <a:rPr lang="en-US" sz="1600" dirty="0"/>
              <a:t>Add all questions that may be branching questions or questions that will need to be shown as a result of a selection to the page.</a:t>
            </a:r>
          </a:p>
          <a:p>
            <a:pPr marL="342900" indent="-342900">
              <a:spcBef>
                <a:spcPts val="0"/>
              </a:spcBef>
              <a:buFont typeface="+mj-lt"/>
              <a:buAutoNum type="arabicPeriod"/>
            </a:pPr>
            <a:r>
              <a:rPr lang="en-US" sz="1600" dirty="0"/>
              <a:t>In the widget properties page for the ‘parent’ question choose the fields that will show based on the option selected. Select “Branch” for the option you want to show the branched fields, then under the “Show branched fields” section select the fields you want to be visible if the option is selected. The Show branched fields section will autocomplete as you type. Fields shown are the database field names so it is important to know which field you are selecting.</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10</a:t>
            </a:fld>
            <a:endParaRPr lang="en-US" noProof="0"/>
          </a:p>
        </p:txBody>
      </p:sp>
      <p:sp>
        <p:nvSpPr>
          <p:cNvPr id="5" name="Title 4"/>
          <p:cNvSpPr>
            <a:spLocks noGrp="1"/>
          </p:cNvSpPr>
          <p:nvPr>
            <p:ph type="title"/>
          </p:nvPr>
        </p:nvSpPr>
        <p:spPr>
          <a:xfrm>
            <a:off x="228600" y="173736"/>
            <a:ext cx="5874327" cy="463573"/>
          </a:xfrm>
        </p:spPr>
        <p:txBody>
          <a:bodyPr/>
          <a:lstStyle/>
          <a:p>
            <a:r>
              <a:rPr lang="hr-HR" dirty="0">
                <a:solidFill>
                  <a:schemeClr val="accent1">
                    <a:lumMod val="50000"/>
                  </a:schemeClr>
                </a:solidFill>
              </a:rPr>
              <a:t>Responsive GQ: Question Branching Configuration</a:t>
            </a:r>
            <a:endParaRPr lang="en-US" dirty="0">
              <a:solidFill>
                <a:schemeClr val="accent1">
                  <a:lumMod val="50000"/>
                </a:schemeClr>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7769" y="2837346"/>
            <a:ext cx="3755885" cy="2082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5761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188" y="638110"/>
            <a:ext cx="8541385" cy="3241992"/>
          </a:xfrm>
        </p:spPr>
        <p:txBody>
          <a:bodyPr/>
          <a:lstStyle/>
          <a:p>
            <a:pPr>
              <a:spcBef>
                <a:spcPts val="0"/>
              </a:spcBef>
            </a:pPr>
            <a:r>
              <a:rPr lang="en-US" sz="1400" b="1" dirty="0"/>
              <a:t>Branching Business Rules</a:t>
            </a:r>
          </a:p>
          <a:p>
            <a:pPr marL="171450" indent="-171450">
              <a:spcBef>
                <a:spcPts val="0"/>
              </a:spcBef>
              <a:buFont typeface="Arial" panose="020B0604020202020204" pitchFamily="34" charset="0"/>
              <a:buChar char="•"/>
            </a:pPr>
            <a:r>
              <a:rPr lang="en-US" sz="1400" dirty="0"/>
              <a:t>You can branch only from question to question – you cannot branch to a text widget. However, to display variable text, you can create a label for that text in the candidate form, and branch to that label – and the corresponding text.</a:t>
            </a:r>
          </a:p>
          <a:p>
            <a:pPr marL="171450" indent="-171450">
              <a:spcBef>
                <a:spcPts val="0"/>
              </a:spcBef>
              <a:buFont typeface="Arial" panose="020B0604020202020204" pitchFamily="34" charset="0"/>
              <a:buChar char="•"/>
            </a:pPr>
            <a:r>
              <a:rPr lang="en-US" sz="1400" dirty="0"/>
              <a:t>Branching must be linear. You cannot branch to a widget that precedes the question widget in the widget order. Thus, if you select the first widget on the page, you can choose to branch to any of the following fields on the page.  If you select the last widget on the page, no fields will be available to branch to.</a:t>
            </a:r>
          </a:p>
          <a:p>
            <a:pPr marL="171450" indent="-171450">
              <a:spcBef>
                <a:spcPts val="0"/>
              </a:spcBef>
              <a:buFont typeface="Arial" panose="020B0604020202020204" pitchFamily="34" charset="0"/>
              <a:buChar char="•"/>
            </a:pPr>
            <a:r>
              <a:rPr lang="en-US" sz="1400" dirty="0"/>
              <a:t>A child field can’t be reused on the same page as the branched-to field after being used on the page already for a different widget.</a:t>
            </a:r>
          </a:p>
          <a:p>
            <a:pPr marL="171450" indent="-171450">
              <a:spcBef>
                <a:spcPts val="0"/>
              </a:spcBef>
              <a:buFont typeface="Arial" panose="020B0604020202020204" pitchFamily="34" charset="0"/>
              <a:buChar char="•"/>
            </a:pPr>
            <a:r>
              <a:rPr lang="en-US" sz="1400" dirty="0"/>
              <a:t>You can branch across forms, as long as the fields are pulled on to one GQ page.</a:t>
            </a:r>
          </a:p>
          <a:p>
            <a:pPr marL="171450" indent="-171450">
              <a:spcBef>
                <a:spcPts val="0"/>
              </a:spcBef>
              <a:buFont typeface="Arial" panose="020B0604020202020204" pitchFamily="34" charset="0"/>
              <a:buChar char="•"/>
            </a:pPr>
            <a:r>
              <a:rPr lang="en-US" sz="1400" dirty="0"/>
              <a:t>Classic GQ page-level branching is not inherited when you create a responsive GQ. Branching must be re-configured.</a:t>
            </a:r>
          </a:p>
          <a:p>
            <a:pPr marL="171450" indent="-171450">
              <a:spcBef>
                <a:spcPts val="0"/>
              </a:spcBef>
              <a:buFont typeface="Arial" panose="020B0604020202020204" pitchFamily="34" charset="0"/>
              <a:buChar char="•"/>
            </a:pPr>
            <a:r>
              <a:rPr lang="en-US" sz="1400" dirty="0"/>
              <a:t>To remove branches, select the X in the branch label tag. </a:t>
            </a:r>
          </a:p>
          <a:p>
            <a:pPr>
              <a:spcBef>
                <a:spcPts val="0"/>
              </a:spcBef>
            </a:pPr>
            <a:endParaRPr lang="en-US" sz="14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11</a:t>
            </a:fld>
            <a:endParaRPr lang="en-US" noProof="0"/>
          </a:p>
        </p:txBody>
      </p:sp>
      <p:sp>
        <p:nvSpPr>
          <p:cNvPr id="5" name="Title 4"/>
          <p:cNvSpPr>
            <a:spLocks noGrp="1"/>
          </p:cNvSpPr>
          <p:nvPr>
            <p:ph type="title"/>
          </p:nvPr>
        </p:nvSpPr>
        <p:spPr>
          <a:xfrm>
            <a:off x="228600" y="173736"/>
            <a:ext cx="6199909" cy="463573"/>
          </a:xfrm>
        </p:spPr>
        <p:txBody>
          <a:bodyPr/>
          <a:lstStyle/>
          <a:p>
            <a:r>
              <a:rPr lang="hr-HR" dirty="0">
                <a:solidFill>
                  <a:schemeClr val="accent1">
                    <a:lumMod val="50000"/>
                  </a:schemeClr>
                </a:solidFill>
              </a:rPr>
              <a:t>Responsive GQ: Question Branching Configuration</a:t>
            </a:r>
            <a:endParaRPr lang="en-US" dirty="0">
              <a:solidFill>
                <a:schemeClr val="accent1">
                  <a:lumMod val="50000"/>
                </a:schemeClr>
              </a:solidFill>
            </a:endParaRPr>
          </a:p>
        </p:txBody>
      </p:sp>
      <p:pic>
        <p:nvPicPr>
          <p:cNvPr id="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343" y="3405415"/>
            <a:ext cx="6851073" cy="1268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7364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55873"/>
            <a:ext cx="8541385" cy="3241992"/>
          </a:xfrm>
        </p:spPr>
        <p:txBody>
          <a:bodyPr/>
          <a:lstStyle/>
          <a:p>
            <a:pPr>
              <a:spcBef>
                <a:spcPts val="0"/>
              </a:spcBef>
            </a:pPr>
            <a:r>
              <a:rPr lang="en-US" sz="1600" dirty="0"/>
              <a:t>The following high-level steps should be followed if your organization is NEW to using the Gateway Questionnaire functionality:</a:t>
            </a:r>
          </a:p>
          <a:p>
            <a:pPr marL="342900" indent="-342900">
              <a:spcBef>
                <a:spcPts val="0"/>
              </a:spcBef>
              <a:buFont typeface="+mj-lt"/>
              <a:buAutoNum type="arabicPeriod"/>
            </a:pPr>
            <a:r>
              <a:rPr lang="en-US" sz="1600" dirty="0"/>
              <a:t>Determine how many Responsive GQs you will need. This could be based on:</a:t>
            </a:r>
          </a:p>
          <a:p>
            <a:pPr marL="515938" lvl="1" indent="-342900">
              <a:spcBef>
                <a:spcPts val="0"/>
              </a:spcBef>
              <a:buFont typeface="+mj-lt"/>
              <a:buAutoNum type="alphaLcPeriod"/>
            </a:pPr>
            <a:r>
              <a:rPr lang="en-US" sz="1600" dirty="0"/>
              <a:t>The number of Responsive Talent Gateways you have. (One GQ per TG)</a:t>
            </a:r>
          </a:p>
          <a:p>
            <a:pPr marL="515938" lvl="1" indent="-342900">
              <a:spcBef>
                <a:spcPts val="0"/>
              </a:spcBef>
              <a:buFont typeface="+mj-lt"/>
              <a:buAutoNum type="alphaLcPeriod"/>
            </a:pPr>
            <a:r>
              <a:rPr lang="en-US" sz="1600" dirty="0"/>
              <a:t>The number of different application workflows you have. (One GQ per Job Family/Position)</a:t>
            </a:r>
          </a:p>
          <a:p>
            <a:pPr marL="515938" lvl="1" indent="-342900">
              <a:spcBef>
                <a:spcPts val="0"/>
              </a:spcBef>
              <a:buFont typeface="+mj-lt"/>
              <a:buAutoNum type="alphaLcPeriod"/>
            </a:pPr>
            <a:r>
              <a:rPr lang="en-US" sz="1600" dirty="0"/>
              <a:t>The number of countries your organization operates in. (One GQ per country.)</a:t>
            </a:r>
          </a:p>
          <a:p>
            <a:pPr marL="342900" indent="-342900">
              <a:spcBef>
                <a:spcPts val="0"/>
              </a:spcBef>
              <a:buFont typeface="+mj-lt"/>
              <a:buAutoNum type="arabicPeriod"/>
            </a:pPr>
            <a:r>
              <a:rPr lang="en-US" sz="1600" dirty="0"/>
              <a:t>Map out your application process/flow. Most organizations that have not used GQs in the past will implement one GQ per TG. Examples: Internal, External</a:t>
            </a:r>
          </a:p>
          <a:p>
            <a:pPr marL="342900" indent="-342900">
              <a:spcBef>
                <a:spcPts val="0"/>
              </a:spcBef>
              <a:buFont typeface="+mj-lt"/>
              <a:buAutoNum type="arabicPeriod"/>
            </a:pPr>
            <a:r>
              <a:rPr lang="en-US" sz="1600" dirty="0"/>
              <a:t>In Workbench, go to Tools &gt; Gateway Questionnaires &gt; Add new Gateway Questionnaire &gt; Name your GQ (we recommend you use versioning such as “External v1”) &gt; Set your other GQ properties &gt; Save</a:t>
            </a:r>
          </a:p>
          <a:p>
            <a:pPr marL="342900" indent="-342900">
              <a:spcBef>
                <a:spcPts val="0"/>
              </a:spcBef>
              <a:buFont typeface="+mj-lt"/>
              <a:buAutoNum type="arabicPeriod"/>
            </a:pPr>
            <a:r>
              <a:rPr lang="en-US" sz="1600" dirty="0"/>
              <a:t>The 4 standard responsive sections will automatically be visible. Next, add the Sections, Pages, and Widgets that will make up your application process.</a:t>
            </a:r>
          </a:p>
          <a:p>
            <a:pPr marL="342900" indent="-342900">
              <a:spcBef>
                <a:spcPts val="0"/>
              </a:spcBef>
              <a:buFont typeface="+mj-lt"/>
              <a:buAutoNum type="arabicPeriod"/>
            </a:pPr>
            <a:r>
              <a:rPr lang="en-US" sz="1600" dirty="0"/>
              <a:t>Activate the Responsive Gateway Questionnaire</a:t>
            </a:r>
          </a:p>
          <a:p>
            <a:pPr marL="342900" indent="-342900">
              <a:spcBef>
                <a:spcPts val="0"/>
              </a:spcBef>
              <a:buFont typeface="+mj-lt"/>
              <a:buAutoNum type="arabicPeriod"/>
            </a:pPr>
            <a:r>
              <a:rPr lang="en-US" sz="1600" dirty="0"/>
              <a:t>While posting your requisitions to the Responsive Talent Gateway, be sure to select your Responsive Gateway Questionnaire.</a:t>
            </a:r>
          </a:p>
          <a:p>
            <a:pPr>
              <a:spcBef>
                <a:spcPts val="0"/>
              </a:spcBef>
            </a:pPr>
            <a:endParaRPr lang="en-US" sz="16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12</a:t>
            </a:fld>
            <a:endParaRPr lang="en-US" noProof="0"/>
          </a:p>
        </p:txBody>
      </p:sp>
      <p:sp>
        <p:nvSpPr>
          <p:cNvPr id="5" name="Title 4"/>
          <p:cNvSpPr>
            <a:spLocks noGrp="1"/>
          </p:cNvSpPr>
          <p:nvPr>
            <p:ph type="title"/>
          </p:nvPr>
        </p:nvSpPr>
        <p:spPr>
          <a:xfrm>
            <a:off x="228600" y="173736"/>
            <a:ext cx="5818909" cy="463573"/>
          </a:xfrm>
        </p:spPr>
        <p:txBody>
          <a:bodyPr/>
          <a:lstStyle/>
          <a:p>
            <a:r>
              <a:rPr lang="hr-HR" dirty="0">
                <a:solidFill>
                  <a:schemeClr val="accent1">
                    <a:lumMod val="50000"/>
                  </a:schemeClr>
                </a:solidFill>
              </a:rPr>
              <a:t>Gateway Questionnaire Configuration Steps</a:t>
            </a:r>
            <a:endParaRPr lang="en-US" dirty="0">
              <a:solidFill>
                <a:schemeClr val="accent1">
                  <a:lumMod val="50000"/>
                </a:schemeClr>
              </a:solidFill>
            </a:endParaRPr>
          </a:p>
        </p:txBody>
      </p:sp>
    </p:spTree>
    <p:extLst>
      <p:ext uri="{BB962C8B-B14F-4D97-AF65-F5344CB8AC3E}">
        <p14:creationId xmlns:p14="http://schemas.microsoft.com/office/powerpoint/2010/main" val="12591038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55873"/>
            <a:ext cx="8541385" cy="3241992"/>
          </a:xfrm>
        </p:spPr>
        <p:txBody>
          <a:bodyPr/>
          <a:lstStyle/>
          <a:p>
            <a:pPr>
              <a:spcBef>
                <a:spcPts val="0"/>
              </a:spcBef>
            </a:pPr>
            <a:r>
              <a:rPr lang="en-US" sz="1600" dirty="0"/>
              <a:t>The following high-level steps should be followed </a:t>
            </a:r>
            <a:r>
              <a:rPr lang="en-US" sz="1600" i="1" u="sng" dirty="0"/>
              <a:t>if your organization is NOT NEW</a:t>
            </a:r>
            <a:r>
              <a:rPr lang="en-US" sz="1600" i="1" dirty="0"/>
              <a:t> </a:t>
            </a:r>
            <a:r>
              <a:rPr lang="en-US" sz="1600" dirty="0"/>
              <a:t>to using the Gateway Questionnaire functionality:</a:t>
            </a:r>
          </a:p>
          <a:p>
            <a:pPr marL="342900" indent="-342900">
              <a:spcBef>
                <a:spcPts val="0"/>
              </a:spcBef>
              <a:buFont typeface="+mj-lt"/>
              <a:buAutoNum type="arabicPeriod"/>
            </a:pPr>
            <a:r>
              <a:rPr lang="en-US" sz="1600" dirty="0"/>
              <a:t>In Workbench, go to Tools &gt; Gateway Questionnaires &gt; Click the Active tab &gt; Select the Classic GQ you’d like to turn into a responsive GQ &gt; “Save Gateway Questionnaire as New” &gt; Name your GQ and make sure the “Responsive” setting is selected &gt; Click OK</a:t>
            </a:r>
          </a:p>
          <a:p>
            <a:pPr marL="342900" indent="-342900">
              <a:spcBef>
                <a:spcPts val="0"/>
              </a:spcBef>
              <a:buFont typeface="+mj-lt"/>
              <a:buAutoNum type="arabicPeriod"/>
            </a:pPr>
            <a:r>
              <a:rPr lang="en-US" sz="1600" dirty="0"/>
              <a:t>The 4 standard responsive sections will automatically be added to your existing GQ sections. Some reconfiguration may be required to ensure your application process flows properly. </a:t>
            </a:r>
          </a:p>
          <a:p>
            <a:pPr marL="515938" lvl="1" indent="-342900">
              <a:spcBef>
                <a:spcPts val="0"/>
              </a:spcBef>
              <a:buFont typeface="+mj-lt"/>
              <a:buAutoNum type="alphaLcPeriod"/>
            </a:pPr>
            <a:r>
              <a:rPr lang="en-US" sz="1600" dirty="0"/>
              <a:t>Pages have been updated to the 1 column format which may require you to re-configure the order of your questions.</a:t>
            </a:r>
          </a:p>
          <a:p>
            <a:pPr marL="515938" lvl="1" indent="-342900">
              <a:spcBef>
                <a:spcPts val="0"/>
              </a:spcBef>
              <a:buFont typeface="+mj-lt"/>
              <a:buAutoNum type="alphaLcPeriod"/>
            </a:pPr>
            <a:r>
              <a:rPr lang="en-US" sz="1600" dirty="0"/>
              <a:t>Branching and knock-out questions will have to be reconfigured. </a:t>
            </a:r>
          </a:p>
          <a:p>
            <a:pPr marL="515938" lvl="1" indent="-342900">
              <a:spcBef>
                <a:spcPts val="0"/>
              </a:spcBef>
              <a:buFont typeface="+mj-lt"/>
              <a:buAutoNum type="alphaLcPeriod"/>
            </a:pPr>
            <a:r>
              <a:rPr lang="en-US" sz="1600" dirty="0"/>
              <a:t>Text throughout the Gateway Questionnaire should be re-reviewed.</a:t>
            </a:r>
          </a:p>
          <a:p>
            <a:pPr marL="342900" indent="-342900">
              <a:spcBef>
                <a:spcPts val="0"/>
              </a:spcBef>
              <a:buFont typeface="+mj-lt"/>
              <a:buAutoNum type="arabicPeriod"/>
            </a:pPr>
            <a:r>
              <a:rPr lang="en-US" sz="1600" dirty="0"/>
              <a:t>Activate the Responsive Gateway Questionnaire</a:t>
            </a:r>
          </a:p>
          <a:p>
            <a:pPr marL="342900" indent="-342900">
              <a:spcBef>
                <a:spcPts val="0"/>
              </a:spcBef>
              <a:buFont typeface="+mj-lt"/>
              <a:buAutoNum type="arabicPeriod"/>
            </a:pPr>
            <a:r>
              <a:rPr lang="en-US" sz="1600" dirty="0"/>
              <a:t>Select your existing Classic Gateway Questionnaire &gt; Click “Update Gateway Questionnaire associations” &gt; Select your new Responsive Gateway Questionnaire &gt; Inactivate the old/classic GQ.</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13</a:t>
            </a:fld>
            <a:endParaRPr lang="en-US" noProof="0"/>
          </a:p>
        </p:txBody>
      </p:sp>
      <p:sp>
        <p:nvSpPr>
          <p:cNvPr id="5" name="Title 4"/>
          <p:cNvSpPr>
            <a:spLocks noGrp="1"/>
          </p:cNvSpPr>
          <p:nvPr>
            <p:ph type="title"/>
          </p:nvPr>
        </p:nvSpPr>
        <p:spPr>
          <a:xfrm>
            <a:off x="228600" y="173736"/>
            <a:ext cx="5334000" cy="463573"/>
          </a:xfrm>
        </p:spPr>
        <p:txBody>
          <a:bodyPr/>
          <a:lstStyle/>
          <a:p>
            <a:r>
              <a:rPr lang="hr-HR" dirty="0">
                <a:solidFill>
                  <a:schemeClr val="accent1">
                    <a:lumMod val="50000"/>
                  </a:schemeClr>
                </a:solidFill>
              </a:rPr>
              <a:t>Gateway Questionnaire Configuration Steps</a:t>
            </a:r>
            <a:endParaRPr lang="en-US" dirty="0">
              <a:solidFill>
                <a:schemeClr val="accent1">
                  <a:lumMod val="50000"/>
                </a:schemeClr>
              </a:solidFill>
            </a:endParaRPr>
          </a:p>
        </p:txBody>
      </p:sp>
    </p:spTree>
    <p:extLst>
      <p:ext uri="{BB962C8B-B14F-4D97-AF65-F5344CB8AC3E}">
        <p14:creationId xmlns:p14="http://schemas.microsoft.com/office/powerpoint/2010/main" val="122856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3736"/>
            <a:ext cx="6650182" cy="2286000"/>
          </a:xfrm>
        </p:spPr>
        <p:txBody>
          <a:bodyPr/>
          <a:lstStyle/>
          <a:p>
            <a:r>
              <a:rPr lang="en-US" dirty="0"/>
              <a:t>Responsive Gateway Questionnaire Configuration Demo</a:t>
            </a:r>
          </a:p>
        </p:txBody>
      </p:sp>
      <p:sp>
        <p:nvSpPr>
          <p:cNvPr id="3" name="Footer Placeholder 2"/>
          <p:cNvSpPr>
            <a:spLocks noGrp="1"/>
          </p:cNvSpPr>
          <p:nvPr>
            <p:ph type="ftr" sz="quarter" idx="11"/>
          </p:nvPr>
        </p:nvSpPr>
        <p:spPr/>
        <p:txBody>
          <a:bodyPr/>
          <a:lstStyle/>
          <a:p>
            <a:r>
              <a:rPr lang="en-US" noProof="0"/>
              <a:t>Presentation</a:t>
            </a:r>
            <a:r>
              <a:rPr lang="de-DE"/>
              <a:t> Title / Date</a:t>
            </a:r>
            <a:endParaRPr lang="de-DE" dirty="0"/>
          </a:p>
        </p:txBody>
      </p:sp>
      <p:sp>
        <p:nvSpPr>
          <p:cNvPr id="4" name="Slide Number Placeholder 3"/>
          <p:cNvSpPr>
            <a:spLocks noGrp="1"/>
          </p:cNvSpPr>
          <p:nvPr>
            <p:ph type="sldNum" sz="quarter" idx="12"/>
          </p:nvPr>
        </p:nvSpPr>
        <p:spPr/>
        <p:txBody>
          <a:bodyPr/>
          <a:lstStyle/>
          <a:p>
            <a:fld id="{E4DBDE34-E9B5-E04F-B662-69720E4BCB53}" type="slidenum">
              <a:rPr lang="en-US" smtClean="0"/>
              <a:pPr/>
              <a:t>14</a:t>
            </a:fld>
            <a:endParaRPr lang="en-US" dirty="0"/>
          </a:p>
        </p:txBody>
      </p:sp>
    </p:spTree>
    <p:extLst>
      <p:ext uri="{BB962C8B-B14F-4D97-AF65-F5344CB8AC3E}">
        <p14:creationId xmlns:p14="http://schemas.microsoft.com/office/powerpoint/2010/main" val="3086200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DBDE34-E9B5-E04F-B662-69720E4BCB53}" type="slidenum">
              <a:rPr lang="en-US" smtClean="0"/>
              <a:t>15</a:t>
            </a:fld>
            <a:endParaRPr lang="en-US" dirty="0"/>
          </a:p>
        </p:txBody>
      </p:sp>
      <p:sp>
        <p:nvSpPr>
          <p:cNvPr id="6" name="Content Placeholder 5"/>
          <p:cNvSpPr>
            <a:spLocks noGrp="1"/>
          </p:cNvSpPr>
          <p:nvPr>
            <p:ph idx="14"/>
          </p:nvPr>
        </p:nvSpPr>
        <p:spPr>
          <a:xfrm>
            <a:off x="228599" y="1731818"/>
            <a:ext cx="8672945" cy="505691"/>
          </a:xfrm>
        </p:spPr>
        <p:txBody>
          <a:bodyPr/>
          <a:lstStyle/>
          <a:p>
            <a:pPr algn="ctr"/>
            <a:r>
              <a:rPr lang="en-US" dirty="0">
                <a:solidFill>
                  <a:srgbClr val="FFFFFF"/>
                </a:solidFill>
              </a:rPr>
              <a:t>Thanks for watching!</a:t>
            </a:r>
            <a:endParaRPr lang="en-US" baseline="30000" dirty="0">
              <a:solidFill>
                <a:srgbClr val="FFFFFF"/>
              </a:solidFill>
            </a:endParaRPr>
          </a:p>
        </p:txBody>
      </p:sp>
    </p:spTree>
    <p:extLst>
      <p:ext uri="{BB962C8B-B14F-4D97-AF65-F5344CB8AC3E}">
        <p14:creationId xmlns:p14="http://schemas.microsoft.com/office/powerpoint/2010/main" val="824223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800" dirty="0"/>
              <a:t>Responsive Gateway Questionnaire Overview</a:t>
            </a:r>
          </a:p>
          <a:p>
            <a:pPr marL="285750" indent="-285750">
              <a:spcBef>
                <a:spcPts val="0"/>
              </a:spcBef>
              <a:buFont typeface="Arial" panose="020B0604020202020204" pitchFamily="34" charset="0"/>
              <a:buChar char="•"/>
            </a:pPr>
            <a:r>
              <a:rPr lang="en-US" sz="1800" dirty="0"/>
              <a:t>Responsive Gateway Questionnaire Widgets</a:t>
            </a:r>
          </a:p>
          <a:p>
            <a:pPr marL="285750" indent="-285750">
              <a:spcBef>
                <a:spcPts val="0"/>
              </a:spcBef>
              <a:buFont typeface="Arial" panose="020B0604020202020204" pitchFamily="34" charset="0"/>
              <a:buChar char="•"/>
            </a:pPr>
            <a:r>
              <a:rPr lang="en-US" sz="1800" dirty="0"/>
              <a:t>General Steps to Configure Responsive Gateway Questionnaires</a:t>
            </a:r>
          </a:p>
          <a:p>
            <a:pPr marL="285750" indent="-285750">
              <a:spcBef>
                <a:spcPts val="0"/>
              </a:spcBef>
              <a:buFont typeface="Arial" panose="020B0604020202020204" pitchFamily="34" charset="0"/>
              <a:buChar char="•"/>
            </a:pPr>
            <a:r>
              <a:rPr lang="en-US" sz="1800" dirty="0"/>
              <a:t>Responsive Gateway Questionnaire Configuration Demo</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2</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Agenda</a:t>
            </a:r>
          </a:p>
        </p:txBody>
      </p:sp>
    </p:spTree>
    <p:extLst>
      <p:ext uri="{BB962C8B-B14F-4D97-AF65-F5344CB8AC3E}">
        <p14:creationId xmlns:p14="http://schemas.microsoft.com/office/powerpoint/2010/main" val="1650490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88322"/>
            <a:ext cx="8541385" cy="3241992"/>
          </a:xfrm>
        </p:spPr>
        <p:txBody>
          <a:bodyPr/>
          <a:lstStyle/>
          <a:p>
            <a:pPr>
              <a:spcBef>
                <a:spcPts val="0"/>
              </a:spcBef>
            </a:pPr>
            <a:r>
              <a:rPr lang="en-US" sz="1400" dirty="0"/>
              <a:t>Responsive apply requires that you create and use a responsive Gateway Questionnaire (GQ). Responsive GQs have the following features.</a:t>
            </a:r>
          </a:p>
          <a:p>
            <a:pPr>
              <a:spcBef>
                <a:spcPts val="0"/>
              </a:spcBef>
            </a:pPr>
            <a:endParaRPr lang="en-US" sz="1400" dirty="0"/>
          </a:p>
          <a:p>
            <a:pPr marL="285750" indent="-285750">
              <a:spcBef>
                <a:spcPts val="0"/>
              </a:spcBef>
              <a:buFont typeface="Arial" panose="020B0604020202020204" pitchFamily="34" charset="0"/>
              <a:buChar char="•"/>
            </a:pPr>
            <a:r>
              <a:rPr lang="en-US" sz="1400" b="1" dirty="0"/>
              <a:t>One-column layout </a:t>
            </a:r>
            <a:r>
              <a:rPr lang="en-US" sz="1400" dirty="0"/>
              <a:t>- The layout for a responsive GQ is one column. Headers and footers dynamically adjust based on the device viewing them.</a:t>
            </a:r>
          </a:p>
          <a:p>
            <a:pPr marL="285750" indent="-285750">
              <a:spcBef>
                <a:spcPts val="0"/>
              </a:spcBef>
              <a:buFont typeface="Arial" panose="020B0604020202020204" pitchFamily="34" charset="0"/>
              <a:buChar char="•"/>
            </a:pPr>
            <a:r>
              <a:rPr lang="en-US" sz="1400" b="1" dirty="0"/>
              <a:t>Improved Preview </a:t>
            </a:r>
            <a:r>
              <a:rPr lang="en-US" sz="1400" dirty="0"/>
              <a:t>- The Gateway Questionnaire Preview functionality has been improved to show the responsive layout and allows for candidates to click directly into the section they would like to edit before submitting.</a:t>
            </a:r>
          </a:p>
          <a:p>
            <a:pPr marL="285750" indent="-285750">
              <a:spcBef>
                <a:spcPts val="0"/>
              </a:spcBef>
              <a:buFont typeface="Arial" panose="020B0604020202020204" pitchFamily="34" charset="0"/>
              <a:buChar char="•"/>
            </a:pPr>
            <a:r>
              <a:rPr lang="en-US" sz="1400" b="1" dirty="0"/>
              <a:t>New Sections/Pages </a:t>
            </a:r>
            <a:r>
              <a:rPr lang="en-US" sz="1400" dirty="0"/>
              <a:t>- Saving a classic questionnaire as new or creating a new responsive GQ adds four new standard sections and three visible text widgets. The new sections and widgets are required for all responsive questionnaires, and cannot be removed or deleted.</a:t>
            </a:r>
          </a:p>
          <a:p>
            <a:pPr>
              <a:spcBef>
                <a:spcPts val="0"/>
              </a:spcBef>
            </a:pPr>
            <a:endParaRPr lang="en-US" sz="1400" dirty="0"/>
          </a:p>
          <a:p>
            <a:pPr>
              <a:spcBef>
                <a:spcPts val="0"/>
              </a:spcBef>
            </a:pPr>
            <a:r>
              <a:rPr lang="en-US" sz="1400" dirty="0"/>
              <a:t>Responsive Gateway Questionnaires are differentiated from Classic Gateway Questionnaires by the responsive icon       next to the GQ name in workbench.</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3</a:t>
            </a:fld>
            <a:endParaRPr lang="en-US" noProof="0"/>
          </a:p>
        </p:txBody>
      </p:sp>
      <p:sp>
        <p:nvSpPr>
          <p:cNvPr id="5" name="Title 4"/>
          <p:cNvSpPr>
            <a:spLocks noGrp="1"/>
          </p:cNvSpPr>
          <p:nvPr>
            <p:ph type="title"/>
          </p:nvPr>
        </p:nvSpPr>
        <p:spPr>
          <a:xfrm>
            <a:off x="228600" y="173736"/>
            <a:ext cx="4474777" cy="463573"/>
          </a:xfrm>
        </p:spPr>
        <p:txBody>
          <a:bodyPr/>
          <a:lstStyle/>
          <a:p>
            <a:r>
              <a:rPr lang="en-US" dirty="0">
                <a:solidFill>
                  <a:schemeClr val="accent1">
                    <a:lumMod val="50000"/>
                  </a:schemeClr>
                </a:solidFill>
              </a:rPr>
              <a:t>Responsive Gateway Questionnaires</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7492" y="3552333"/>
            <a:ext cx="220858" cy="25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740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a:spcBef>
                <a:spcPts val="0"/>
              </a:spcBef>
            </a:pPr>
            <a:r>
              <a:rPr lang="en-US" sz="1800" dirty="0"/>
              <a:t>The 4 new standard sections of the Responsive Gateway Questionnaires are:</a:t>
            </a:r>
          </a:p>
          <a:p>
            <a:pPr marL="285750" indent="-285750">
              <a:spcBef>
                <a:spcPts val="0"/>
              </a:spcBef>
              <a:buFont typeface="Arial" panose="020B0604020202020204" pitchFamily="34" charset="0"/>
              <a:buChar char="•"/>
            </a:pPr>
            <a:r>
              <a:rPr lang="en-US" sz="1800" dirty="0"/>
              <a:t>Introduction &gt; Start Your Application (which must always be first)</a:t>
            </a:r>
          </a:p>
          <a:p>
            <a:pPr marL="285750" indent="-285750">
              <a:spcBef>
                <a:spcPts val="0"/>
              </a:spcBef>
              <a:buFont typeface="Arial" panose="020B0604020202020204" pitchFamily="34" charset="0"/>
              <a:buChar char="•"/>
            </a:pPr>
            <a:r>
              <a:rPr lang="en-US" sz="1800" dirty="0"/>
              <a:t>Review &gt; Review (Review page doesn’t include a widget)</a:t>
            </a:r>
          </a:p>
          <a:p>
            <a:pPr marL="285750" indent="-285750">
              <a:spcBef>
                <a:spcPts val="0"/>
              </a:spcBef>
              <a:buFont typeface="Arial" panose="020B0604020202020204" pitchFamily="34" charset="0"/>
              <a:buChar char="•"/>
            </a:pPr>
            <a:r>
              <a:rPr lang="en-US" sz="1800" dirty="0"/>
              <a:t>Confirmation &gt; Application Complete</a:t>
            </a:r>
          </a:p>
          <a:p>
            <a:pPr marL="285750" indent="-285750">
              <a:spcBef>
                <a:spcPts val="0"/>
              </a:spcBef>
              <a:buFont typeface="Arial" panose="020B0604020202020204" pitchFamily="34" charset="0"/>
              <a:buChar char="•"/>
            </a:pPr>
            <a:r>
              <a:rPr lang="en-US" sz="1800" dirty="0"/>
              <a:t>Knock Out &gt; Thank You</a:t>
            </a:r>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endParaRPr lang="en-US" sz="1800" dirty="0"/>
          </a:p>
          <a:p>
            <a:pPr>
              <a:spcBef>
                <a:spcPts val="0"/>
              </a:spcBef>
            </a:pPr>
            <a:r>
              <a:rPr lang="en-US" sz="1800" dirty="0"/>
              <a:t>These sections and pages are automatically added when the “Responsive” setting is enabled on the GQ Properties page.</a:t>
            </a:r>
          </a:p>
          <a:p>
            <a:pPr>
              <a:spcBef>
                <a:spcPts val="0"/>
              </a:spcBef>
            </a:pPr>
            <a:endParaRPr lang="en-US" sz="18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4</a:t>
            </a:fld>
            <a:endParaRPr lang="en-US" noProof="0"/>
          </a:p>
        </p:txBody>
      </p:sp>
      <p:sp>
        <p:nvSpPr>
          <p:cNvPr id="5" name="Title 4"/>
          <p:cNvSpPr>
            <a:spLocks noGrp="1"/>
          </p:cNvSpPr>
          <p:nvPr>
            <p:ph type="title"/>
          </p:nvPr>
        </p:nvSpPr>
        <p:spPr>
          <a:xfrm>
            <a:off x="228600" y="173736"/>
            <a:ext cx="5444836" cy="463573"/>
          </a:xfrm>
        </p:spPr>
        <p:txBody>
          <a:bodyPr/>
          <a:lstStyle/>
          <a:p>
            <a:r>
              <a:rPr lang="en-US" dirty="0">
                <a:solidFill>
                  <a:schemeClr val="accent1">
                    <a:lumMod val="50000"/>
                  </a:schemeClr>
                </a:solidFill>
              </a:rPr>
              <a:t>Responsive Gateway Questionnaires</a:t>
            </a:r>
          </a:p>
        </p:txBody>
      </p:sp>
      <p:pic>
        <p:nvPicPr>
          <p:cNvPr id="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6140" y="2232829"/>
            <a:ext cx="2686304" cy="1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4066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4018" y="655974"/>
            <a:ext cx="8487003" cy="3241992"/>
          </a:xfrm>
        </p:spPr>
        <p:txBody>
          <a:bodyPr/>
          <a:lstStyle/>
          <a:p>
            <a:pPr>
              <a:spcBef>
                <a:spcPts val="0"/>
              </a:spcBef>
            </a:pPr>
            <a:r>
              <a:rPr lang="en-US" sz="1400" dirty="0"/>
              <a:t>Widgets within the pages are now all in a single column, to accommodate responsive screens of smaller devices without horizontal scrolling.</a:t>
            </a:r>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endParaRPr lang="en-US" sz="1400" dirty="0"/>
          </a:p>
          <a:p>
            <a:pPr>
              <a:spcBef>
                <a:spcPts val="0"/>
              </a:spcBef>
            </a:pPr>
            <a:r>
              <a:rPr lang="en-US" sz="1400" dirty="0"/>
              <a:t>When you add or delete a widget, it now automatically adds or deletes the row – no more need to create a row, then the widget.</a:t>
            </a:r>
          </a:p>
          <a:p>
            <a:pPr>
              <a:spcBef>
                <a:spcPts val="0"/>
              </a:spcBef>
            </a:pPr>
            <a:endParaRPr lang="en-US" sz="1400" dirty="0"/>
          </a:p>
          <a:p>
            <a:pPr>
              <a:spcBef>
                <a:spcPts val="0"/>
              </a:spcBef>
            </a:pPr>
            <a:r>
              <a:rPr lang="en-US" sz="1400" dirty="0"/>
              <a:t>You can cut-and-paste widgets before or after the selected widget.</a:t>
            </a:r>
          </a:p>
        </p:txBody>
      </p:sp>
      <p:sp>
        <p:nvSpPr>
          <p:cNvPr id="4" name="Slide Number Placeholder 3"/>
          <p:cNvSpPr>
            <a:spLocks noGrp="1"/>
          </p:cNvSpPr>
          <p:nvPr>
            <p:ph type="sldNum" sz="quarter" idx="12"/>
          </p:nvPr>
        </p:nvSpPr>
        <p:spPr/>
        <p:txBody>
          <a:bodyPr/>
          <a:lstStyle/>
          <a:p>
            <a:fld id="{E4DBDE34-E9B5-E04F-B662-69720E4BCB53}" type="slidenum">
              <a:rPr lang="en-US" noProof="0" smtClean="0"/>
              <a:t>5</a:t>
            </a:fld>
            <a:endParaRPr lang="en-US" noProof="0"/>
          </a:p>
        </p:txBody>
      </p:sp>
      <p:sp>
        <p:nvSpPr>
          <p:cNvPr id="5" name="Title 4"/>
          <p:cNvSpPr>
            <a:spLocks noGrp="1"/>
          </p:cNvSpPr>
          <p:nvPr>
            <p:ph type="title"/>
          </p:nvPr>
        </p:nvSpPr>
        <p:spPr>
          <a:xfrm>
            <a:off x="228600" y="173736"/>
            <a:ext cx="5570621" cy="463573"/>
          </a:xfrm>
        </p:spPr>
        <p:txBody>
          <a:bodyPr/>
          <a:lstStyle/>
          <a:p>
            <a:r>
              <a:rPr lang="en-US" dirty="0">
                <a:solidFill>
                  <a:schemeClr val="accent1">
                    <a:lumMod val="50000"/>
                  </a:schemeClr>
                </a:solidFill>
              </a:rPr>
              <a:t>Responsive Gateway Questionnaires</a:t>
            </a:r>
          </a:p>
        </p:txBody>
      </p:sp>
      <p:pic>
        <p:nvPicPr>
          <p:cNvPr id="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9606" y="1140710"/>
            <a:ext cx="4935825" cy="227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4669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0188" y="723131"/>
            <a:ext cx="8649117" cy="3855503"/>
          </a:xfrm>
        </p:spPr>
        <p:txBody>
          <a:bodyPr/>
          <a:lstStyle/>
          <a:p>
            <a:pPr marL="285750" indent="-285750">
              <a:spcBef>
                <a:spcPts val="0"/>
              </a:spcBef>
              <a:buFont typeface="Arial" panose="020B0604020202020204" pitchFamily="34" charset="0"/>
              <a:buChar char="•"/>
            </a:pPr>
            <a:r>
              <a:rPr lang="en-US" sz="1600" b="1" dirty="0"/>
              <a:t>Text widgets </a:t>
            </a:r>
            <a:r>
              <a:rPr lang="en-US" sz="1600" dirty="0"/>
              <a:t>- Text widgets attributes have been streamlined to only have two attributes, with a single descriptive text box (to be used for both single and multiple </a:t>
            </a:r>
            <a:r>
              <a:rPr lang="en-US" sz="1600" dirty="0" err="1"/>
              <a:t>reqs</a:t>
            </a:r>
            <a:r>
              <a:rPr lang="en-US" sz="1600" dirty="0"/>
              <a:t>). The “Use as subheading” setting allows the text to be used as a subheading, under which any widgets that follow are grouped (until the next subheading text widget or end of page). </a:t>
            </a:r>
          </a:p>
          <a:p>
            <a:pPr marL="285750" indent="-285750">
              <a:spcBef>
                <a:spcPts val="0"/>
              </a:spcBef>
              <a:buFont typeface="Arial" panose="020B0604020202020204" pitchFamily="34" charset="0"/>
              <a:buChar char="•"/>
            </a:pPr>
            <a:r>
              <a:rPr lang="en-US" sz="1600" b="1" dirty="0"/>
              <a:t>Complex widgets </a:t>
            </a:r>
            <a:r>
              <a:rPr lang="en-US" sz="1600" dirty="0"/>
              <a:t>- The following complex widgets can be used in Responsive Apply:</a:t>
            </a:r>
          </a:p>
          <a:p>
            <a:pPr marL="458788" lvl="1" indent="-285750">
              <a:spcBef>
                <a:spcPts val="0"/>
              </a:spcBef>
              <a:buFont typeface="Courier New" panose="02070309020205020404" pitchFamily="49" charset="0"/>
              <a:buChar char="o"/>
            </a:pPr>
            <a:r>
              <a:rPr lang="en-US" sz="1600" dirty="0"/>
              <a:t>Resume upload </a:t>
            </a:r>
          </a:p>
          <a:p>
            <a:pPr marL="458788" lvl="1" indent="-285750">
              <a:spcBef>
                <a:spcPts val="0"/>
              </a:spcBef>
              <a:buFont typeface="Courier New" panose="02070309020205020404" pitchFamily="49" charset="0"/>
              <a:buChar char="o"/>
            </a:pPr>
            <a:r>
              <a:rPr lang="en-US" sz="1600" dirty="0"/>
              <a:t>Cover letter upload  </a:t>
            </a:r>
          </a:p>
          <a:p>
            <a:pPr marL="458788" lvl="1" indent="-285750">
              <a:spcBef>
                <a:spcPts val="0"/>
              </a:spcBef>
              <a:buFont typeface="Courier New" panose="02070309020205020404" pitchFamily="49" charset="0"/>
              <a:buChar char="o"/>
            </a:pPr>
            <a:r>
              <a:rPr lang="en-US" sz="1600" dirty="0"/>
              <a:t>Education builder </a:t>
            </a:r>
          </a:p>
          <a:p>
            <a:pPr marL="458788" lvl="1" indent="-285750">
              <a:spcBef>
                <a:spcPts val="0"/>
              </a:spcBef>
              <a:buFont typeface="Courier New" panose="02070309020205020404" pitchFamily="49" charset="0"/>
              <a:buChar char="o"/>
            </a:pPr>
            <a:r>
              <a:rPr lang="en-US" sz="1600" dirty="0"/>
              <a:t>Experience builder </a:t>
            </a:r>
          </a:p>
          <a:p>
            <a:pPr marL="458788" lvl="1" indent="-285750">
              <a:spcBef>
                <a:spcPts val="0"/>
              </a:spcBef>
              <a:buFont typeface="Courier New" panose="02070309020205020404" pitchFamily="49" charset="0"/>
              <a:buChar char="o"/>
            </a:pPr>
            <a:r>
              <a:rPr lang="en-US" sz="1600" dirty="0"/>
              <a:t>Job Specific questions</a:t>
            </a:r>
          </a:p>
          <a:p>
            <a:pPr marL="285750" indent="-285750">
              <a:spcBef>
                <a:spcPts val="0"/>
              </a:spcBef>
              <a:buFont typeface="Arial" panose="020B0604020202020204" pitchFamily="34" charset="0"/>
              <a:buChar char="•"/>
            </a:pPr>
            <a:r>
              <a:rPr lang="en-US" sz="1600" b="1" dirty="0"/>
              <a:t>Question widgets </a:t>
            </a:r>
            <a:r>
              <a:rPr lang="en-US" sz="1600" dirty="0"/>
              <a:t>– The classic question widget formatting attributes such as font style and alignment have been removed. The formatting of these fields are handled by the responsive design. </a:t>
            </a:r>
          </a:p>
          <a:p>
            <a:pPr marL="285750" indent="-285750">
              <a:spcBef>
                <a:spcPts val="0"/>
              </a:spcBef>
              <a:buFont typeface="Arial" panose="020B0604020202020204" pitchFamily="34" charset="0"/>
              <a:buChar char="•"/>
            </a:pPr>
            <a:r>
              <a:rPr lang="en-US" sz="1600" b="1" dirty="0"/>
              <a:t>Attachment widgets </a:t>
            </a:r>
            <a:r>
              <a:rPr lang="en-US" sz="1600" dirty="0"/>
              <a:t>– The attachment widget can now be added to the responsive apply gateway questionnaire to allow candidates to upload and attach documents to their application. Only 1 attachment widget is allowed per page, but you can configure multiple categories within an attachment widget.</a:t>
            </a:r>
          </a:p>
          <a:p>
            <a:pPr>
              <a:spcBef>
                <a:spcPts val="0"/>
              </a:spcBef>
            </a:pPr>
            <a:endParaRPr lang="en-US" sz="16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6</a:t>
            </a:fld>
            <a:endParaRPr lang="en-US" noProof="0"/>
          </a:p>
        </p:txBody>
      </p:sp>
      <p:sp>
        <p:nvSpPr>
          <p:cNvPr id="5" name="Title 4"/>
          <p:cNvSpPr>
            <a:spLocks noGrp="1"/>
          </p:cNvSpPr>
          <p:nvPr>
            <p:ph type="title"/>
          </p:nvPr>
        </p:nvSpPr>
        <p:spPr>
          <a:xfrm>
            <a:off x="228600" y="173736"/>
            <a:ext cx="5888182" cy="463573"/>
          </a:xfrm>
        </p:spPr>
        <p:txBody>
          <a:bodyPr/>
          <a:lstStyle/>
          <a:p>
            <a:r>
              <a:rPr lang="en-US" dirty="0">
                <a:solidFill>
                  <a:schemeClr val="accent1">
                    <a:lumMod val="50000"/>
                  </a:schemeClr>
                </a:solidFill>
              </a:rPr>
              <a:t>Responsive Gateway Questionnaires Widgets</a:t>
            </a:r>
          </a:p>
        </p:txBody>
      </p:sp>
    </p:spTree>
    <p:extLst>
      <p:ext uri="{BB962C8B-B14F-4D97-AF65-F5344CB8AC3E}">
        <p14:creationId xmlns:p14="http://schemas.microsoft.com/office/powerpoint/2010/main" val="1960989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46073" y="776655"/>
            <a:ext cx="3823912" cy="3241992"/>
          </a:xfrm>
        </p:spPr>
        <p:txBody>
          <a:bodyPr/>
          <a:lstStyle/>
          <a:p>
            <a:pPr>
              <a:spcBef>
                <a:spcPts val="0"/>
              </a:spcBef>
            </a:pPr>
            <a:r>
              <a:rPr lang="en-US" sz="1600" dirty="0"/>
              <a:t>The scoring, knockout, and branching functionality are all configured on the Widget properties page for the Question widgets.</a:t>
            </a:r>
          </a:p>
          <a:p>
            <a:pPr>
              <a:spcBef>
                <a:spcPts val="0"/>
              </a:spcBef>
            </a:pPr>
            <a:endParaRPr lang="en-US" sz="1600" dirty="0"/>
          </a:p>
          <a:p>
            <a:pPr>
              <a:spcBef>
                <a:spcPts val="0"/>
              </a:spcBef>
            </a:pPr>
            <a:r>
              <a:rPr lang="en-US" sz="1600" dirty="0"/>
              <a:t>The Disable pre-fill setting is hidden for candidate contact fields. In classic GQs, you can disable pre-filling of fields with responses from prior applications for any question widget, including contact fields. In Responsive Apply, you can disable pre-filling for candidate form questions only. This restriction improves the candidate experience by pre-filling more of the candidate’s information from their current application.</a:t>
            </a:r>
          </a:p>
          <a:p>
            <a:pPr>
              <a:spcBef>
                <a:spcPts val="0"/>
              </a:spcBef>
            </a:pPr>
            <a:endParaRPr lang="en-US" sz="16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7</a:t>
            </a:fld>
            <a:endParaRPr lang="en-US" noProof="0"/>
          </a:p>
        </p:txBody>
      </p:sp>
      <p:sp>
        <p:nvSpPr>
          <p:cNvPr id="5" name="Title 4"/>
          <p:cNvSpPr>
            <a:spLocks noGrp="1"/>
          </p:cNvSpPr>
          <p:nvPr>
            <p:ph type="title"/>
          </p:nvPr>
        </p:nvSpPr>
        <p:spPr>
          <a:xfrm>
            <a:off x="228600" y="173736"/>
            <a:ext cx="5382491" cy="463573"/>
          </a:xfrm>
        </p:spPr>
        <p:txBody>
          <a:bodyPr/>
          <a:lstStyle/>
          <a:p>
            <a:r>
              <a:rPr lang="hr-HR" dirty="0">
                <a:solidFill>
                  <a:schemeClr val="accent1">
                    <a:lumMod val="50000"/>
                  </a:schemeClr>
                </a:solidFill>
              </a:rPr>
              <a:t>Responsive Gateway Questionnaires Widgets</a:t>
            </a:r>
            <a:endParaRPr lang="en-US" dirty="0">
              <a:solidFill>
                <a:schemeClr val="accent1">
                  <a:lumMod val="50000"/>
                </a:schemeClr>
              </a:solidFill>
            </a:endParaRPr>
          </a:p>
        </p:txBody>
      </p:sp>
      <p:pic>
        <p:nvPicPr>
          <p:cNvPr id="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559" y="776655"/>
            <a:ext cx="4710276" cy="25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47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800" dirty="0"/>
              <a:t>To avoid confusion for BrassRing users, have one page per section for responsive questionnaires, and use the same title for both section and page. Standard sections/pages can have different name. Since BrassRing users see only section titles, and candidates see only page titles in the candidate experience, keep the names the same to minimize confusion.</a:t>
            </a:r>
          </a:p>
          <a:p>
            <a:pPr marL="285750" indent="-285750">
              <a:spcBef>
                <a:spcPts val="0"/>
              </a:spcBef>
              <a:buFont typeface="Arial" panose="020B0604020202020204" pitchFamily="34" charset="0"/>
              <a:buChar char="•"/>
            </a:pPr>
            <a:r>
              <a:rPr lang="en-US" sz="1800" dirty="0"/>
              <a:t>The “Introduction/Start Your Application” section/page MUST be the first section/page of the Responsive Gateway Questionnaire.</a:t>
            </a:r>
          </a:p>
          <a:p>
            <a:pPr marL="285750" indent="-285750">
              <a:spcBef>
                <a:spcPts val="0"/>
              </a:spcBef>
              <a:buFont typeface="Arial" panose="020B0604020202020204" pitchFamily="34" charset="0"/>
              <a:buChar char="•"/>
            </a:pPr>
            <a:r>
              <a:rPr lang="en-US" sz="1800" dirty="0"/>
              <a:t>The “Estimate time to complete” field on the “Start Your Application” page sets the time estimate that the candidate sees before they start filling out their application. Leave this field blank to have the system calculate the estimate time using an advanced algorithm based on the number and type of questions and widgets in the application. You can also enter your own estimate manually, should you prefer that method.</a:t>
            </a:r>
          </a:p>
          <a:p>
            <a:pPr marL="285750" indent="-285750">
              <a:spcBef>
                <a:spcPts val="0"/>
              </a:spcBef>
              <a:buFont typeface="Arial" panose="020B0604020202020204" pitchFamily="34" charset="0"/>
              <a:buChar char="•"/>
            </a:pPr>
            <a:endParaRPr lang="en-US" sz="18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8</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Notes / Best Practices</a:t>
            </a:r>
            <a:endParaRPr lang="en-US" dirty="0">
              <a:solidFill>
                <a:schemeClr val="accent1">
                  <a:lumMod val="50000"/>
                </a:schemeClr>
              </a:solidFill>
            </a:endParaRPr>
          </a:p>
        </p:txBody>
      </p:sp>
    </p:spTree>
    <p:extLst>
      <p:ext uri="{BB962C8B-B14F-4D97-AF65-F5344CB8AC3E}">
        <p14:creationId xmlns:p14="http://schemas.microsoft.com/office/powerpoint/2010/main" val="1431563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76655"/>
            <a:ext cx="8541385" cy="3241992"/>
          </a:xfrm>
        </p:spPr>
        <p:txBody>
          <a:bodyPr/>
          <a:lstStyle/>
          <a:p>
            <a:pPr marL="285750" indent="-285750">
              <a:spcBef>
                <a:spcPts val="0"/>
              </a:spcBef>
              <a:buFont typeface="Arial" panose="020B0604020202020204" pitchFamily="34" charset="0"/>
              <a:buChar char="•"/>
            </a:pPr>
            <a:r>
              <a:rPr lang="en-US" sz="1800" dirty="0"/>
              <a:t>The Review page is where the candidate can edit and review their responses prior to submitting their application. There is no configuration needed on this page.</a:t>
            </a:r>
          </a:p>
          <a:p>
            <a:pPr marL="285750" indent="-285750">
              <a:spcBef>
                <a:spcPts val="0"/>
              </a:spcBef>
              <a:buFont typeface="Arial" panose="020B0604020202020204" pitchFamily="34" charset="0"/>
              <a:buChar char="•"/>
            </a:pPr>
            <a:r>
              <a:rPr lang="en-US" sz="1800" dirty="0"/>
              <a:t>The Application Complete page:</a:t>
            </a:r>
          </a:p>
          <a:p>
            <a:pPr marL="458788" lvl="1" indent="-285750">
              <a:spcBef>
                <a:spcPts val="0"/>
              </a:spcBef>
              <a:buFont typeface="Courier New" panose="02070309020205020404" pitchFamily="49" charset="0"/>
              <a:buChar char="o"/>
            </a:pPr>
            <a:r>
              <a:rPr lang="en-US" sz="1800" dirty="0"/>
              <a:t>Is the confirmation page that lets the candidate know their application has been successfully submitted. </a:t>
            </a:r>
          </a:p>
          <a:p>
            <a:pPr marL="458788" lvl="1" indent="-285750">
              <a:spcBef>
                <a:spcPts val="0"/>
              </a:spcBef>
              <a:buFont typeface="Courier New" panose="02070309020205020404" pitchFamily="49" charset="0"/>
              <a:buChar char="o"/>
            </a:pPr>
            <a:r>
              <a:rPr lang="en-US" sz="1800" dirty="0"/>
              <a:t>The text on this page can be customized.</a:t>
            </a:r>
          </a:p>
          <a:p>
            <a:pPr marL="458788" lvl="1" indent="-285750">
              <a:spcBef>
                <a:spcPts val="0"/>
              </a:spcBef>
              <a:buFont typeface="Courier New" panose="02070309020205020404" pitchFamily="49" charset="0"/>
              <a:buChar char="o"/>
            </a:pPr>
            <a:r>
              <a:rPr lang="en-US" sz="1800" dirty="0"/>
              <a:t>Select the “show TG HR Status link (“View your status”)” setting if you would like your candidates to be able to go directly to the submission check page.</a:t>
            </a:r>
          </a:p>
          <a:p>
            <a:pPr marL="458788" lvl="1" indent="-285750">
              <a:spcBef>
                <a:spcPts val="0"/>
              </a:spcBef>
              <a:buFont typeface="Courier New" panose="02070309020205020404" pitchFamily="49" charset="0"/>
              <a:buChar char="o"/>
            </a:pPr>
            <a:r>
              <a:rPr lang="en-US" sz="1800" dirty="0"/>
              <a:t>Select the “show TG Search link (“Start a new search”)” setting if you would like your candidates to be able to return to the Welcome/Search page to start a new job search.</a:t>
            </a:r>
          </a:p>
          <a:p>
            <a:pPr marL="285750" indent="-285750">
              <a:spcBef>
                <a:spcPts val="0"/>
              </a:spcBef>
              <a:buFont typeface="Arial" panose="020B0604020202020204" pitchFamily="34" charset="0"/>
              <a:buChar char="•"/>
            </a:pPr>
            <a:r>
              <a:rPr lang="en-US" sz="1800" dirty="0"/>
              <a:t>Responsive Gateway Questionnaires are limited to 1 knockout page for the entire GQ.</a:t>
            </a:r>
          </a:p>
          <a:p>
            <a:pPr marL="285750" indent="-285750">
              <a:spcBef>
                <a:spcPts val="0"/>
              </a:spcBef>
              <a:buFont typeface="Arial" panose="020B0604020202020204" pitchFamily="34" charset="0"/>
              <a:buChar char="•"/>
            </a:pPr>
            <a:endParaRPr lang="en-US" sz="1800" dirty="0"/>
          </a:p>
        </p:txBody>
      </p:sp>
      <p:sp>
        <p:nvSpPr>
          <p:cNvPr id="4" name="Slide Number Placeholder 3"/>
          <p:cNvSpPr>
            <a:spLocks noGrp="1"/>
          </p:cNvSpPr>
          <p:nvPr>
            <p:ph type="sldNum" sz="quarter" idx="12"/>
          </p:nvPr>
        </p:nvSpPr>
        <p:spPr/>
        <p:txBody>
          <a:bodyPr/>
          <a:lstStyle/>
          <a:p>
            <a:fld id="{E4DBDE34-E9B5-E04F-B662-69720E4BCB53}" type="slidenum">
              <a:rPr lang="en-US" noProof="0" smtClean="0"/>
              <a:t>9</a:t>
            </a:fld>
            <a:endParaRPr lang="en-US" noProof="0"/>
          </a:p>
        </p:txBody>
      </p:sp>
      <p:sp>
        <p:nvSpPr>
          <p:cNvPr id="5" name="Title 4"/>
          <p:cNvSpPr>
            <a:spLocks noGrp="1"/>
          </p:cNvSpPr>
          <p:nvPr>
            <p:ph type="title"/>
          </p:nvPr>
        </p:nvSpPr>
        <p:spPr>
          <a:xfrm>
            <a:off x="228600" y="173736"/>
            <a:ext cx="4474777" cy="463573"/>
          </a:xfrm>
        </p:spPr>
        <p:txBody>
          <a:bodyPr/>
          <a:lstStyle/>
          <a:p>
            <a:r>
              <a:rPr lang="hr-HR" dirty="0">
                <a:solidFill>
                  <a:schemeClr val="accent1">
                    <a:lumMod val="50000"/>
                  </a:schemeClr>
                </a:solidFill>
              </a:rPr>
              <a:t>Notes / Best Practices</a:t>
            </a:r>
            <a:endParaRPr lang="en-US" dirty="0">
              <a:solidFill>
                <a:schemeClr val="accent1">
                  <a:lumMod val="50000"/>
                </a:schemeClr>
              </a:solidFill>
            </a:endParaRPr>
          </a:p>
        </p:txBody>
      </p:sp>
    </p:spTree>
    <p:extLst>
      <p:ext uri="{BB962C8B-B14F-4D97-AF65-F5344CB8AC3E}">
        <p14:creationId xmlns:p14="http://schemas.microsoft.com/office/powerpoint/2010/main" val="3869268695"/>
      </p:ext>
    </p:extLst>
  </p:cSld>
  <p:clrMapOvr>
    <a:masterClrMapping/>
  </p:clrMapOvr>
</p:sld>
</file>

<file path=ppt/theme/theme1.xml><?xml version="1.0" encoding="utf-8"?>
<a:theme xmlns:a="http://schemas.openxmlformats.org/drawingml/2006/main" name="Watson_BlueTeal_16x9_Arial_Mac-PC (1)">
  <a:themeElements>
    <a:clrScheme name="Group 1, Grey 70 1">
      <a:dk1>
        <a:srgbClr val="AEAEAE"/>
      </a:dk1>
      <a:lt1>
        <a:srgbClr val="E0E0E0"/>
      </a:lt1>
      <a:dk2>
        <a:srgbClr val="1E1E1E"/>
      </a:dk2>
      <a:lt2>
        <a:srgbClr val="464646"/>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8EDBC45B-1B23-5F4C-8D6C-B8EEAB59C6E0}"/>
    </a:ext>
  </a:extLst>
</a:theme>
</file>

<file path=ppt/theme/theme2.xml><?xml version="1.0" encoding="utf-8"?>
<a:theme xmlns:a="http://schemas.openxmlformats.org/drawingml/2006/main" name="Watson: Group 1, White 4">
  <a:themeElements>
    <a:clrScheme name="Group 1, White 4">
      <a:dk1>
        <a:srgbClr val="1E1E1E"/>
      </a:dk1>
      <a:lt1>
        <a:srgbClr val="5A5A5A"/>
      </a:lt1>
      <a:dk2>
        <a:srgbClr val="C7C7C7"/>
      </a:dk2>
      <a:lt2>
        <a:srgbClr val="ECECEC"/>
      </a:lt2>
      <a:accent1>
        <a:srgbClr val="5596E6"/>
      </a:accent1>
      <a:accent2>
        <a:srgbClr val="5AAAFA"/>
      </a:accent2>
      <a:accent3>
        <a:srgbClr val="7CC7FF"/>
      </a:accent3>
      <a:accent4>
        <a:srgbClr val="00B4A0"/>
      </a:accent4>
      <a:accent5>
        <a:srgbClr val="41D6C3"/>
      </a:accent5>
      <a:accent6>
        <a:srgbClr val="6EEDD8"/>
      </a:accent6>
      <a:hlink>
        <a:srgbClr val="B3B3B3"/>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D56E163A-D4C5-7746-9223-AC05648365C3}"/>
    </a:ext>
  </a:extLst>
</a:theme>
</file>

<file path=ppt/theme/theme3.xml><?xml version="1.0" encoding="utf-8"?>
<a:theme xmlns:a="http://schemas.openxmlformats.org/drawingml/2006/main" name="Watson: Group 1, Teal 70">
  <a:themeElements>
    <a:clrScheme name="Group 1, Teal 70">
      <a:dk1>
        <a:srgbClr val="C0E6FF"/>
      </a:dk1>
      <a:lt1>
        <a:srgbClr val="A7FAE6"/>
      </a:lt1>
      <a:dk2>
        <a:srgbClr val="012B22"/>
      </a:dk2>
      <a:lt2>
        <a:srgbClr val="005448"/>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8C6DAD2B-E9AC-9F44-93C9-A0247EFB2E0E}"/>
    </a:ext>
  </a:extLst>
</a:theme>
</file>

<file path=ppt/theme/theme4.xml><?xml version="1.0" encoding="utf-8"?>
<a:theme xmlns:a="http://schemas.openxmlformats.org/drawingml/2006/main" name="Watson: Group 1, Blue 70">
  <a:themeElements>
    <a:clrScheme name="Group 1, Blue 70">
      <a:dk1>
        <a:srgbClr val="C0E6FF"/>
      </a:dk1>
      <a:lt1>
        <a:srgbClr val="A7FAE6"/>
      </a:lt1>
      <a:dk2>
        <a:srgbClr val="152935"/>
      </a:dk2>
      <a:lt2>
        <a:srgbClr val="264A60"/>
      </a:lt2>
      <a:accent1>
        <a:srgbClr val="5596E6"/>
      </a:accent1>
      <a:accent2>
        <a:srgbClr val="5AAAFA"/>
      </a:accent2>
      <a:accent3>
        <a:srgbClr val="7CC7FF"/>
      </a:accent3>
      <a:accent4>
        <a:srgbClr val="00B4A0"/>
      </a:accent4>
      <a:accent5>
        <a:srgbClr val="41D6C3"/>
      </a:accent5>
      <a:accent6>
        <a:srgbClr val="6EEDD8"/>
      </a:accent6>
      <a:hlink>
        <a:srgbClr val="AEAEAE"/>
      </a:hlink>
      <a:folHlink>
        <a:srgbClr val="E0E0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lIns="0" tIns="0" rIns="0" bIns="0">
        <a:noAutofit/>
      </a:bodyPr>
      <a:lstStyle>
        <a:defPPr>
          <a:defRPr sz="1200" dirty="0" err="1">
            <a:solidFill>
              <a:srgbClr val="FFFFFF"/>
            </a:solidFill>
            <a:latin typeface="Arial"/>
            <a:cs typeface="Arial"/>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atson_BlueTeal_16x9_Arial_Mac-PC_010617" id="{736AB9C3-8B0F-C140-96E2-A4DE44FF1FF0}" vid="{FB85549E-812D-1F40-AB9C-9CCC29B3E6E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IBM Kenexa and Watson Talent_widescreen</Template>
  <TotalTime>82</TotalTime>
  <Words>1638</Words>
  <Application>Microsoft Office PowerPoint</Application>
  <PresentationFormat>On-screen Show (16:9)</PresentationFormat>
  <Paragraphs>122</Paragraphs>
  <Slides>15</Slides>
  <Notes>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15</vt:i4>
      </vt:variant>
    </vt:vector>
  </HeadingPairs>
  <TitlesOfParts>
    <vt:vector size="21" baseType="lpstr">
      <vt:lpstr>Arial</vt:lpstr>
      <vt:lpstr>Courier New</vt:lpstr>
      <vt:lpstr>Watson_BlueTeal_16x9_Arial_Mac-PC (1)</vt:lpstr>
      <vt:lpstr>Watson: Group 1, White 4</vt:lpstr>
      <vt:lpstr>Watson: Group 1, Teal 70</vt:lpstr>
      <vt:lpstr>Watson: Group 1, Blue 70</vt:lpstr>
      <vt:lpstr>IBM Kenexa BrassRing on Cloud Responsive Apply: Gateway Questionnaire Configuration</vt:lpstr>
      <vt:lpstr>Agenda</vt:lpstr>
      <vt:lpstr>Responsive Gateway Questionnaires</vt:lpstr>
      <vt:lpstr>Responsive Gateway Questionnaires</vt:lpstr>
      <vt:lpstr>Responsive Gateway Questionnaires</vt:lpstr>
      <vt:lpstr>Responsive Gateway Questionnaires Widgets</vt:lpstr>
      <vt:lpstr>Responsive Gateway Questionnaires Widgets</vt:lpstr>
      <vt:lpstr>Notes / Best Practices</vt:lpstr>
      <vt:lpstr>Notes / Best Practices</vt:lpstr>
      <vt:lpstr>Responsive GQ: Question Branching Configuration</vt:lpstr>
      <vt:lpstr>Responsive GQ: Question Branching Configuration</vt:lpstr>
      <vt:lpstr>Gateway Questionnaire Configuration Steps</vt:lpstr>
      <vt:lpstr>Gateway Questionnaire Configuration Steps</vt:lpstr>
      <vt:lpstr>Responsive Gateway Questionnaire Configuration Demo</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Goes Here</dc:title>
  <dc:subject/>
  <dc:creator>Niki'Dee Trumble</dc:creator>
  <cp:keywords/>
  <dc:description/>
  <cp:lastModifiedBy>Niki'Dee Trumble</cp:lastModifiedBy>
  <cp:revision>14</cp:revision>
  <cp:lastPrinted>2016-09-20T15:33:08Z</cp:lastPrinted>
  <dcterms:created xsi:type="dcterms:W3CDTF">2017-02-22T14:25:02Z</dcterms:created>
  <dcterms:modified xsi:type="dcterms:W3CDTF">2017-04-21T19:42:36Z</dcterms:modified>
  <cp:category/>
</cp:coreProperties>
</file>